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29.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74"/>
  </p:notesMasterIdLst>
  <p:sldIdLst>
    <p:sldId id="256" r:id="rId6"/>
    <p:sldId id="257" r:id="rId7"/>
    <p:sldId id="323"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50" d="100"/>
          <a:sy n="150" d="100"/>
        </p:scale>
        <p:origin x="-420"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195"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 </a:t>
            </a:r>
          </a:p>
        </p:txBody>
      </p:sp>
      <p:sp>
        <p:nvSpPr>
          <p:cNvPr id="196"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 </a:t>
            </a:r>
          </a:p>
        </p:txBody>
      </p:sp>
      <p:sp>
        <p:nvSpPr>
          <p:cNvPr id="197"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 </a:t>
            </a:r>
          </a:p>
        </p:txBody>
      </p:sp>
      <p:sp>
        <p:nvSpPr>
          <p:cNvPr id="198" name="PlaceHolder 5"/>
          <p:cNvSpPr>
            <a:spLocks noGrp="1"/>
          </p:cNvSpPr>
          <p:nvPr>
            <p:ph type="sldNum"/>
          </p:nvPr>
        </p:nvSpPr>
        <p:spPr>
          <a:xfrm>
            <a:off x="4278960" y="10157400"/>
            <a:ext cx="3280680" cy="534240"/>
          </a:xfrm>
          <a:prstGeom prst="rect">
            <a:avLst/>
          </a:prstGeom>
        </p:spPr>
        <p:txBody>
          <a:bodyPr lIns="0" tIns="0" rIns="0" bIns="0" anchor="b"/>
          <a:lstStyle/>
          <a:p>
            <a:pPr algn="r"/>
            <a:fld id="{FD211697-0706-436A-A223-71CA32971F17}" type="slidenum">
              <a:rPr lang="en-GB" sz="1400" b="0" strike="noStrike" spc="-1">
                <a:solidFill>
                  <a:srgbClr val="000000"/>
                </a:solidFill>
                <a:uFill>
                  <a:solidFill>
                    <a:srgbClr val="FFFFFF"/>
                  </a:solidFill>
                </a:uFill>
                <a:latin typeface="Times New Roman"/>
              </a:rPr>
              <a:pPr algn="r"/>
              <a:t>‹nr.›</a:t>
            </a:fld>
            <a:endParaRPr lang="en-GB"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2" name="TextShape 2"/>
          <p:cNvSpPr txBox="1"/>
          <p:nvPr/>
        </p:nvSpPr>
        <p:spPr>
          <a:xfrm>
            <a:off x="3884760" y="8685360"/>
            <a:ext cx="2971440" cy="456840"/>
          </a:xfrm>
          <a:prstGeom prst="rect">
            <a:avLst/>
          </a:prstGeom>
          <a:noFill/>
          <a:ln>
            <a:noFill/>
          </a:ln>
        </p:spPr>
        <p:txBody>
          <a:bodyPr anchor="b"/>
          <a:lstStyle/>
          <a:p>
            <a:pPr algn="r">
              <a:lnSpc>
                <a:spcPct val="100000"/>
              </a:lnSpc>
            </a:pPr>
            <a:fld id="{3B299F38-1AEC-4DC4-933C-28E97FBA8130}" type="slidenum">
              <a:rPr lang="en-GB" sz="1200" b="0" strike="noStrike" spc="-1">
                <a:solidFill>
                  <a:srgbClr val="000000"/>
                </a:solidFill>
                <a:uFill>
                  <a:solidFill>
                    <a:srgbClr val="FFFFFF"/>
                  </a:solidFill>
                </a:uFill>
                <a:latin typeface="+mn-lt"/>
                <a:ea typeface="+mn-ea"/>
              </a:rPr>
              <a:pPr algn="r">
                <a:lnSpc>
                  <a:spcPct val="100000"/>
                </a:lnSpc>
              </a:pPr>
              <a:t>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0" name="TextShape 2"/>
          <p:cNvSpPr txBox="1"/>
          <p:nvPr/>
        </p:nvSpPr>
        <p:spPr>
          <a:xfrm>
            <a:off x="3884760" y="8685360"/>
            <a:ext cx="2971440" cy="456840"/>
          </a:xfrm>
          <a:prstGeom prst="rect">
            <a:avLst/>
          </a:prstGeom>
          <a:noFill/>
          <a:ln>
            <a:noFill/>
          </a:ln>
        </p:spPr>
        <p:txBody>
          <a:bodyPr anchor="b"/>
          <a:lstStyle/>
          <a:p>
            <a:pPr algn="r">
              <a:lnSpc>
                <a:spcPct val="100000"/>
              </a:lnSpc>
            </a:pPr>
            <a:fld id="{9D6729FD-F5C9-49C6-AC60-2DDD91828FEE}" type="slidenum">
              <a:rPr lang="en-GB" sz="1200" b="0" strike="noStrike" spc="-1">
                <a:solidFill>
                  <a:srgbClr val="000000"/>
                </a:solidFill>
                <a:uFill>
                  <a:solidFill>
                    <a:srgbClr val="FFFFFF"/>
                  </a:solidFill>
                </a:uFill>
                <a:latin typeface="+mn-lt"/>
                <a:ea typeface="+mn-ea"/>
              </a:rPr>
              <a:pPr algn="r">
                <a:lnSpc>
                  <a:spcPct val="100000"/>
                </a:lnSpc>
              </a:pPr>
              <a:t>13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2" name="TextShape 2"/>
          <p:cNvSpPr txBox="1"/>
          <p:nvPr/>
        </p:nvSpPr>
        <p:spPr>
          <a:xfrm>
            <a:off x="3884760" y="8685360"/>
            <a:ext cx="2971440" cy="456840"/>
          </a:xfrm>
          <a:prstGeom prst="rect">
            <a:avLst/>
          </a:prstGeom>
          <a:noFill/>
          <a:ln>
            <a:noFill/>
          </a:ln>
        </p:spPr>
        <p:txBody>
          <a:bodyPr anchor="b"/>
          <a:lstStyle/>
          <a:p>
            <a:pPr algn="r">
              <a:lnSpc>
                <a:spcPct val="100000"/>
              </a:lnSpc>
            </a:pPr>
            <a:fld id="{86F64658-13A0-4A57-BDF2-867615D2645C}" type="slidenum">
              <a:rPr lang="en-GB" sz="1200" b="0" strike="noStrike" spc="-1">
                <a:solidFill>
                  <a:srgbClr val="000000"/>
                </a:solidFill>
                <a:uFill>
                  <a:solidFill>
                    <a:srgbClr val="FFFFFF"/>
                  </a:solidFill>
                </a:uFill>
                <a:latin typeface="+mn-lt"/>
                <a:ea typeface="+mn-ea"/>
              </a:rPr>
              <a:pPr algn="r">
                <a:lnSpc>
                  <a:spcPct val="100000"/>
                </a:lnSpc>
              </a:pPr>
              <a:t>14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4" name="TextShape 2"/>
          <p:cNvSpPr txBox="1"/>
          <p:nvPr/>
        </p:nvSpPr>
        <p:spPr>
          <a:xfrm>
            <a:off x="3884760" y="8685360"/>
            <a:ext cx="2971440" cy="456840"/>
          </a:xfrm>
          <a:prstGeom prst="rect">
            <a:avLst/>
          </a:prstGeom>
          <a:noFill/>
          <a:ln>
            <a:noFill/>
          </a:ln>
        </p:spPr>
        <p:txBody>
          <a:bodyPr anchor="b"/>
          <a:lstStyle/>
          <a:p>
            <a:pPr algn="r">
              <a:lnSpc>
                <a:spcPct val="100000"/>
              </a:lnSpc>
            </a:pPr>
            <a:fld id="{B57EB234-BB21-4154-B0F6-8388ED101137}" type="slidenum">
              <a:rPr lang="en-GB" sz="1200" b="0" strike="noStrike" spc="-1">
                <a:solidFill>
                  <a:srgbClr val="000000"/>
                </a:solidFill>
                <a:uFill>
                  <a:solidFill>
                    <a:srgbClr val="FFFFFF"/>
                  </a:solidFill>
                </a:uFill>
                <a:latin typeface="+mn-lt"/>
                <a:ea typeface="+mn-ea"/>
              </a:rPr>
              <a:pPr algn="r">
                <a:lnSpc>
                  <a:spcPct val="100000"/>
                </a:lnSpc>
              </a:pPr>
              <a:t>15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6" name="TextShape 2"/>
          <p:cNvSpPr txBox="1"/>
          <p:nvPr/>
        </p:nvSpPr>
        <p:spPr>
          <a:xfrm>
            <a:off x="3884760" y="8685360"/>
            <a:ext cx="2971440" cy="456840"/>
          </a:xfrm>
          <a:prstGeom prst="rect">
            <a:avLst/>
          </a:prstGeom>
          <a:noFill/>
          <a:ln>
            <a:noFill/>
          </a:ln>
        </p:spPr>
        <p:txBody>
          <a:bodyPr anchor="b"/>
          <a:lstStyle/>
          <a:p>
            <a:pPr algn="r">
              <a:lnSpc>
                <a:spcPct val="100000"/>
              </a:lnSpc>
            </a:pPr>
            <a:fld id="{9084E46B-6CF5-4021-A4F0-EE83A91FCFAB}" type="slidenum">
              <a:rPr lang="en-GB" sz="1200" b="0" strike="noStrike" spc="-1">
                <a:solidFill>
                  <a:srgbClr val="000000"/>
                </a:solidFill>
                <a:uFill>
                  <a:solidFill>
                    <a:srgbClr val="FFFFFF"/>
                  </a:solidFill>
                </a:uFill>
                <a:latin typeface="+mn-lt"/>
                <a:ea typeface="+mn-ea"/>
              </a:rPr>
              <a:pPr algn="r">
                <a:lnSpc>
                  <a:spcPct val="100000"/>
                </a:lnSpc>
              </a:pPr>
              <a:t>16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8" name="TextShape 2"/>
          <p:cNvSpPr txBox="1"/>
          <p:nvPr/>
        </p:nvSpPr>
        <p:spPr>
          <a:xfrm>
            <a:off x="3884760" y="8685360"/>
            <a:ext cx="2971440" cy="456840"/>
          </a:xfrm>
          <a:prstGeom prst="rect">
            <a:avLst/>
          </a:prstGeom>
          <a:noFill/>
          <a:ln>
            <a:noFill/>
          </a:ln>
        </p:spPr>
        <p:txBody>
          <a:bodyPr anchor="b"/>
          <a:lstStyle/>
          <a:p>
            <a:pPr algn="r">
              <a:lnSpc>
                <a:spcPct val="100000"/>
              </a:lnSpc>
            </a:pPr>
            <a:fld id="{A644AE9D-17A4-49EC-80FE-F45A8A7296CC}" type="slidenum">
              <a:rPr lang="en-GB" sz="1200" b="0" strike="noStrike" spc="-1">
                <a:solidFill>
                  <a:srgbClr val="000000"/>
                </a:solidFill>
                <a:uFill>
                  <a:solidFill>
                    <a:srgbClr val="FFFFFF"/>
                  </a:solidFill>
                </a:uFill>
                <a:latin typeface="+mn-lt"/>
                <a:ea typeface="+mn-ea"/>
              </a:rPr>
              <a:pPr algn="r">
                <a:lnSpc>
                  <a:spcPct val="100000"/>
                </a:lnSpc>
              </a:pPr>
              <a:t>17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0" name="TextShape 2"/>
          <p:cNvSpPr txBox="1"/>
          <p:nvPr/>
        </p:nvSpPr>
        <p:spPr>
          <a:xfrm>
            <a:off x="3884760" y="8685360"/>
            <a:ext cx="2971440" cy="456840"/>
          </a:xfrm>
          <a:prstGeom prst="rect">
            <a:avLst/>
          </a:prstGeom>
          <a:noFill/>
          <a:ln>
            <a:noFill/>
          </a:ln>
        </p:spPr>
        <p:txBody>
          <a:bodyPr anchor="b"/>
          <a:lstStyle/>
          <a:p>
            <a:pPr algn="r">
              <a:lnSpc>
                <a:spcPct val="100000"/>
              </a:lnSpc>
            </a:pPr>
            <a:fld id="{D444B9E7-A34F-429A-A40A-ACC3A8561292}" type="slidenum">
              <a:rPr lang="en-GB" sz="1200" b="0" strike="noStrike" spc="-1">
                <a:solidFill>
                  <a:srgbClr val="000000"/>
                </a:solidFill>
                <a:uFill>
                  <a:solidFill>
                    <a:srgbClr val="FFFFFF"/>
                  </a:solidFill>
                </a:uFill>
                <a:latin typeface="+mn-lt"/>
                <a:ea typeface="+mn-ea"/>
              </a:rPr>
              <a:pPr algn="r">
                <a:lnSpc>
                  <a:spcPct val="100000"/>
                </a:lnSpc>
              </a:pPr>
              <a:t>18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2" name="TextShape 2"/>
          <p:cNvSpPr txBox="1"/>
          <p:nvPr/>
        </p:nvSpPr>
        <p:spPr>
          <a:xfrm>
            <a:off x="3884760" y="8685360"/>
            <a:ext cx="2971440" cy="456840"/>
          </a:xfrm>
          <a:prstGeom prst="rect">
            <a:avLst/>
          </a:prstGeom>
          <a:noFill/>
          <a:ln>
            <a:noFill/>
          </a:ln>
        </p:spPr>
        <p:txBody>
          <a:bodyPr anchor="b"/>
          <a:lstStyle/>
          <a:p>
            <a:pPr algn="r">
              <a:lnSpc>
                <a:spcPct val="100000"/>
              </a:lnSpc>
            </a:pPr>
            <a:fld id="{C4A62757-9124-4146-BA59-221F6817AE14}" type="slidenum">
              <a:rPr lang="en-GB" sz="1200" b="0" strike="noStrike" spc="-1">
                <a:solidFill>
                  <a:srgbClr val="000000"/>
                </a:solidFill>
                <a:uFill>
                  <a:solidFill>
                    <a:srgbClr val="FFFFFF"/>
                  </a:solidFill>
                </a:uFill>
                <a:latin typeface="+mn-lt"/>
                <a:ea typeface="+mn-ea"/>
              </a:rPr>
              <a:pPr algn="r">
                <a:lnSpc>
                  <a:spcPct val="100000"/>
                </a:lnSpc>
              </a:pPr>
              <a:t>19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4" name="TextShape 2"/>
          <p:cNvSpPr txBox="1"/>
          <p:nvPr/>
        </p:nvSpPr>
        <p:spPr>
          <a:xfrm>
            <a:off x="3884760" y="8685360"/>
            <a:ext cx="2971440" cy="456840"/>
          </a:xfrm>
          <a:prstGeom prst="rect">
            <a:avLst/>
          </a:prstGeom>
          <a:noFill/>
          <a:ln>
            <a:noFill/>
          </a:ln>
        </p:spPr>
        <p:txBody>
          <a:bodyPr anchor="b"/>
          <a:lstStyle/>
          <a:p>
            <a:pPr algn="r">
              <a:lnSpc>
                <a:spcPct val="100000"/>
              </a:lnSpc>
            </a:pPr>
            <a:fld id="{96D299DA-4A85-498D-B8CD-E9B284681B7E}" type="slidenum">
              <a:rPr lang="en-GB" sz="1200" b="0" strike="noStrike" spc="-1">
                <a:solidFill>
                  <a:srgbClr val="000000"/>
                </a:solidFill>
                <a:uFill>
                  <a:solidFill>
                    <a:srgbClr val="FFFFFF"/>
                  </a:solidFill>
                </a:uFill>
                <a:latin typeface="+mn-lt"/>
                <a:ea typeface="+mn-ea"/>
              </a:rPr>
              <a:pPr algn="r">
                <a:lnSpc>
                  <a:spcPct val="100000"/>
                </a:lnSpc>
              </a:pPr>
              <a:t>20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6" name="TextShape 2"/>
          <p:cNvSpPr txBox="1"/>
          <p:nvPr/>
        </p:nvSpPr>
        <p:spPr>
          <a:xfrm>
            <a:off x="3884760" y="8685360"/>
            <a:ext cx="2971440" cy="456840"/>
          </a:xfrm>
          <a:prstGeom prst="rect">
            <a:avLst/>
          </a:prstGeom>
          <a:noFill/>
          <a:ln>
            <a:noFill/>
          </a:ln>
        </p:spPr>
        <p:txBody>
          <a:bodyPr anchor="b"/>
          <a:lstStyle/>
          <a:p>
            <a:pPr algn="r">
              <a:lnSpc>
                <a:spcPct val="100000"/>
              </a:lnSpc>
            </a:pPr>
            <a:fld id="{5E64328F-30CE-4047-AC3D-5160BFA7E46B}" type="slidenum">
              <a:rPr lang="en-GB" sz="1200" b="0" strike="noStrike" spc="-1">
                <a:solidFill>
                  <a:srgbClr val="000000"/>
                </a:solidFill>
                <a:uFill>
                  <a:solidFill>
                    <a:srgbClr val="FFFFFF"/>
                  </a:solidFill>
                </a:uFill>
                <a:latin typeface="+mn-lt"/>
                <a:ea typeface="+mn-ea"/>
              </a:rPr>
              <a:pPr algn="r">
                <a:lnSpc>
                  <a:spcPct val="100000"/>
                </a:lnSpc>
              </a:pPr>
              <a:t>21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8" name="TextShape 2"/>
          <p:cNvSpPr txBox="1"/>
          <p:nvPr/>
        </p:nvSpPr>
        <p:spPr>
          <a:xfrm>
            <a:off x="3884760" y="8685360"/>
            <a:ext cx="2971440" cy="456840"/>
          </a:xfrm>
          <a:prstGeom prst="rect">
            <a:avLst/>
          </a:prstGeom>
          <a:noFill/>
          <a:ln>
            <a:noFill/>
          </a:ln>
        </p:spPr>
        <p:txBody>
          <a:bodyPr anchor="b"/>
          <a:lstStyle/>
          <a:p>
            <a:pPr algn="r">
              <a:lnSpc>
                <a:spcPct val="100000"/>
              </a:lnSpc>
            </a:pPr>
            <a:fld id="{26BCF2ED-B6C2-4E30-B7EF-2ECCF5D2A09B}" type="slidenum">
              <a:rPr lang="en-GB" sz="1200" b="0" strike="noStrike" spc="-1">
                <a:solidFill>
                  <a:srgbClr val="000000"/>
                </a:solidFill>
                <a:uFill>
                  <a:solidFill>
                    <a:srgbClr val="FFFFFF"/>
                  </a:solidFill>
                </a:uFill>
                <a:latin typeface="+mn-lt"/>
                <a:ea typeface="+mn-ea"/>
              </a:rPr>
              <a:pPr algn="r">
                <a:lnSpc>
                  <a:spcPct val="100000"/>
                </a:lnSpc>
              </a:pPr>
              <a:t>22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4" name="TextShape 2"/>
          <p:cNvSpPr txBox="1"/>
          <p:nvPr/>
        </p:nvSpPr>
        <p:spPr>
          <a:xfrm>
            <a:off x="3884760" y="8685360"/>
            <a:ext cx="2971440" cy="456840"/>
          </a:xfrm>
          <a:prstGeom prst="rect">
            <a:avLst/>
          </a:prstGeom>
          <a:noFill/>
          <a:ln>
            <a:noFill/>
          </a:ln>
        </p:spPr>
        <p:txBody>
          <a:bodyPr anchor="b"/>
          <a:lstStyle/>
          <a:p>
            <a:pPr algn="r">
              <a:lnSpc>
                <a:spcPct val="100000"/>
              </a:lnSpc>
            </a:pPr>
            <a:fld id="{C500DF9B-AC8A-4BF5-939C-FFBEED8897A0}" type="slidenum">
              <a:rPr lang="en-GB" sz="1200" b="0" strike="noStrike" spc="-1">
                <a:solidFill>
                  <a:srgbClr val="000000"/>
                </a:solidFill>
                <a:uFill>
                  <a:solidFill>
                    <a:srgbClr val="FFFFFF"/>
                  </a:solidFill>
                </a:uFill>
                <a:latin typeface="+mn-lt"/>
                <a:ea typeface="+mn-ea"/>
              </a:rPr>
              <a:pPr algn="r">
                <a:lnSpc>
                  <a:spcPct val="100000"/>
                </a:lnSpc>
              </a:pPr>
              <a:t>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0" name="TextShape 2"/>
          <p:cNvSpPr txBox="1"/>
          <p:nvPr/>
        </p:nvSpPr>
        <p:spPr>
          <a:xfrm>
            <a:off x="3884760" y="8685360"/>
            <a:ext cx="2971440" cy="456840"/>
          </a:xfrm>
          <a:prstGeom prst="rect">
            <a:avLst/>
          </a:prstGeom>
          <a:noFill/>
          <a:ln>
            <a:noFill/>
          </a:ln>
        </p:spPr>
        <p:txBody>
          <a:bodyPr anchor="b"/>
          <a:lstStyle/>
          <a:p>
            <a:pPr algn="r">
              <a:lnSpc>
                <a:spcPct val="100000"/>
              </a:lnSpc>
            </a:pPr>
            <a:fld id="{9EF12659-0C53-48F5-A748-48F2C04313AD}" type="slidenum">
              <a:rPr lang="en-GB" sz="1200" b="0" strike="noStrike" spc="-1">
                <a:solidFill>
                  <a:srgbClr val="000000"/>
                </a:solidFill>
                <a:uFill>
                  <a:solidFill>
                    <a:srgbClr val="FFFFFF"/>
                  </a:solidFill>
                </a:uFill>
                <a:latin typeface="+mn-lt"/>
                <a:ea typeface="+mn-ea"/>
              </a:rPr>
              <a:pPr algn="r">
                <a:lnSpc>
                  <a:spcPct val="100000"/>
                </a:lnSpc>
              </a:pPr>
              <a:t>23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2" name="TextShape 2"/>
          <p:cNvSpPr txBox="1"/>
          <p:nvPr/>
        </p:nvSpPr>
        <p:spPr>
          <a:xfrm>
            <a:off x="3884760" y="8685360"/>
            <a:ext cx="2971440" cy="456840"/>
          </a:xfrm>
          <a:prstGeom prst="rect">
            <a:avLst/>
          </a:prstGeom>
          <a:noFill/>
          <a:ln>
            <a:noFill/>
          </a:ln>
        </p:spPr>
        <p:txBody>
          <a:bodyPr anchor="b"/>
          <a:lstStyle/>
          <a:p>
            <a:pPr algn="r">
              <a:lnSpc>
                <a:spcPct val="100000"/>
              </a:lnSpc>
            </a:pPr>
            <a:fld id="{5B319D9E-5164-4CA9-BC4C-1F3B5DB76A38}" type="slidenum">
              <a:rPr lang="en-GB" sz="1200" b="0" strike="noStrike" spc="-1">
                <a:solidFill>
                  <a:srgbClr val="000000"/>
                </a:solidFill>
                <a:uFill>
                  <a:solidFill>
                    <a:srgbClr val="FFFFFF"/>
                  </a:solidFill>
                </a:uFill>
                <a:latin typeface="+mn-lt"/>
                <a:ea typeface="+mn-ea"/>
              </a:rPr>
              <a:pPr algn="r">
                <a:lnSpc>
                  <a:spcPct val="100000"/>
                </a:lnSpc>
              </a:pPr>
              <a:t>24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4" name="TextShape 2"/>
          <p:cNvSpPr txBox="1"/>
          <p:nvPr/>
        </p:nvSpPr>
        <p:spPr>
          <a:xfrm>
            <a:off x="3884760" y="8685360"/>
            <a:ext cx="2971440" cy="456840"/>
          </a:xfrm>
          <a:prstGeom prst="rect">
            <a:avLst/>
          </a:prstGeom>
          <a:noFill/>
          <a:ln>
            <a:noFill/>
          </a:ln>
        </p:spPr>
        <p:txBody>
          <a:bodyPr anchor="b"/>
          <a:lstStyle/>
          <a:p>
            <a:pPr algn="r">
              <a:lnSpc>
                <a:spcPct val="100000"/>
              </a:lnSpc>
            </a:pPr>
            <a:fld id="{10E9715F-2725-433B-B380-BEC8754D70E2}" type="slidenum">
              <a:rPr lang="en-GB" sz="1200" b="0" strike="noStrike" spc="-1">
                <a:solidFill>
                  <a:srgbClr val="000000"/>
                </a:solidFill>
                <a:uFill>
                  <a:solidFill>
                    <a:srgbClr val="FFFFFF"/>
                  </a:solidFill>
                </a:uFill>
                <a:latin typeface="+mn-lt"/>
                <a:ea typeface="+mn-ea"/>
              </a:rPr>
              <a:pPr algn="r">
                <a:lnSpc>
                  <a:spcPct val="100000"/>
                </a:lnSpc>
              </a:pPr>
              <a:t>25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6" name="TextShape 2"/>
          <p:cNvSpPr txBox="1"/>
          <p:nvPr/>
        </p:nvSpPr>
        <p:spPr>
          <a:xfrm>
            <a:off x="3884760" y="8685360"/>
            <a:ext cx="2971440" cy="456840"/>
          </a:xfrm>
          <a:prstGeom prst="rect">
            <a:avLst/>
          </a:prstGeom>
          <a:noFill/>
          <a:ln>
            <a:noFill/>
          </a:ln>
        </p:spPr>
        <p:txBody>
          <a:bodyPr anchor="b"/>
          <a:lstStyle/>
          <a:p>
            <a:pPr algn="r">
              <a:lnSpc>
                <a:spcPct val="100000"/>
              </a:lnSpc>
            </a:pPr>
            <a:fld id="{AB22E55F-9C6A-48AC-B662-E6F41B11310D}" type="slidenum">
              <a:rPr lang="en-GB" sz="1200" b="0" strike="noStrike" spc="-1">
                <a:solidFill>
                  <a:srgbClr val="000000"/>
                </a:solidFill>
                <a:uFill>
                  <a:solidFill>
                    <a:srgbClr val="FFFFFF"/>
                  </a:solidFill>
                </a:uFill>
                <a:latin typeface="+mn-lt"/>
                <a:ea typeface="+mn-ea"/>
              </a:rPr>
              <a:pPr algn="r">
                <a:lnSpc>
                  <a:spcPct val="100000"/>
                </a:lnSpc>
              </a:pPr>
              <a:t>26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8" name="TextShape 2"/>
          <p:cNvSpPr txBox="1"/>
          <p:nvPr/>
        </p:nvSpPr>
        <p:spPr>
          <a:xfrm>
            <a:off x="3884760" y="8685360"/>
            <a:ext cx="2971440" cy="456840"/>
          </a:xfrm>
          <a:prstGeom prst="rect">
            <a:avLst/>
          </a:prstGeom>
          <a:noFill/>
          <a:ln>
            <a:noFill/>
          </a:ln>
        </p:spPr>
        <p:txBody>
          <a:bodyPr anchor="b"/>
          <a:lstStyle/>
          <a:p>
            <a:pPr algn="r">
              <a:lnSpc>
                <a:spcPct val="100000"/>
              </a:lnSpc>
            </a:pPr>
            <a:fld id="{CC1E93A4-2570-4080-921C-0A93EA2BBDDD}" type="slidenum">
              <a:rPr lang="en-GB" sz="1200" b="0" strike="noStrike" spc="-1">
                <a:solidFill>
                  <a:srgbClr val="000000"/>
                </a:solidFill>
                <a:uFill>
                  <a:solidFill>
                    <a:srgbClr val="FFFFFF"/>
                  </a:solidFill>
                </a:uFill>
                <a:latin typeface="+mn-lt"/>
                <a:ea typeface="+mn-ea"/>
              </a:rPr>
              <a:pPr algn="r">
                <a:lnSpc>
                  <a:spcPct val="100000"/>
                </a:lnSpc>
              </a:pPr>
              <a:t>27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0" name="TextShape 2"/>
          <p:cNvSpPr txBox="1"/>
          <p:nvPr/>
        </p:nvSpPr>
        <p:spPr>
          <a:xfrm>
            <a:off x="3884760" y="8685360"/>
            <a:ext cx="2971440" cy="456840"/>
          </a:xfrm>
          <a:prstGeom prst="rect">
            <a:avLst/>
          </a:prstGeom>
          <a:noFill/>
          <a:ln>
            <a:noFill/>
          </a:ln>
        </p:spPr>
        <p:txBody>
          <a:bodyPr anchor="b"/>
          <a:lstStyle/>
          <a:p>
            <a:pPr algn="r">
              <a:lnSpc>
                <a:spcPct val="100000"/>
              </a:lnSpc>
            </a:pPr>
            <a:fld id="{E02940E6-CBAD-4198-8177-F7FA77A91435}" type="slidenum">
              <a:rPr lang="en-GB" sz="1200" b="0" strike="noStrike" spc="-1">
                <a:solidFill>
                  <a:srgbClr val="000000"/>
                </a:solidFill>
                <a:uFill>
                  <a:solidFill>
                    <a:srgbClr val="FFFFFF"/>
                  </a:solidFill>
                </a:uFill>
                <a:latin typeface="+mn-lt"/>
                <a:ea typeface="+mn-ea"/>
              </a:rPr>
              <a:pPr algn="r">
                <a:lnSpc>
                  <a:spcPct val="100000"/>
                </a:lnSpc>
              </a:pPr>
              <a:t>28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2" name="TextShape 2"/>
          <p:cNvSpPr txBox="1"/>
          <p:nvPr/>
        </p:nvSpPr>
        <p:spPr>
          <a:xfrm>
            <a:off x="3884760" y="8685360"/>
            <a:ext cx="2971440" cy="456840"/>
          </a:xfrm>
          <a:prstGeom prst="rect">
            <a:avLst/>
          </a:prstGeom>
          <a:noFill/>
          <a:ln>
            <a:noFill/>
          </a:ln>
        </p:spPr>
        <p:txBody>
          <a:bodyPr anchor="b"/>
          <a:lstStyle/>
          <a:p>
            <a:pPr algn="r">
              <a:lnSpc>
                <a:spcPct val="100000"/>
              </a:lnSpc>
            </a:pPr>
            <a:fld id="{893634E9-B5C7-4DAE-A9F1-E6DF68F4A182}" type="slidenum">
              <a:rPr lang="en-GB" sz="1200" b="0" strike="noStrike" spc="-1">
                <a:solidFill>
                  <a:srgbClr val="000000"/>
                </a:solidFill>
                <a:uFill>
                  <a:solidFill>
                    <a:srgbClr val="FFFFFF"/>
                  </a:solidFill>
                </a:uFill>
                <a:latin typeface="+mn-lt"/>
                <a:ea typeface="+mn-ea"/>
              </a:rPr>
              <a:pPr algn="r">
                <a:lnSpc>
                  <a:spcPct val="100000"/>
                </a:lnSpc>
              </a:pPr>
              <a:t>29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p:cNvSpPr>
          <p:nvPr>
            <p:ph type="body"/>
          </p:nvPr>
        </p:nvSpPr>
        <p:spPr>
          <a:xfrm>
            <a:off x="685800" y="4343400"/>
            <a:ext cx="5486040" cy="4114440"/>
          </a:xfrm>
          <a:prstGeom prst="rect">
            <a:avLst/>
          </a:prstGeom>
        </p:spPr>
        <p:txBody>
          <a:bodyPr>
            <a:normAutofit/>
          </a:bodyPr>
          <a:lstStyle/>
          <a:p>
            <a:r>
              <a:rPr lang="en-GB" sz="2000" b="0" strike="noStrike" spc="-1">
                <a:solidFill>
                  <a:srgbClr val="000000"/>
                </a:solidFill>
                <a:uFill>
                  <a:solidFill>
                    <a:srgbClr val="FFFFFF"/>
                  </a:solidFill>
                </a:uFill>
                <a:latin typeface="Arial"/>
              </a:rPr>
              <a:t>The LED has polarity. The long wire is the + side, the short wire is minus. You must connect LEDs such that the minus side of the LED is closest to the minus on the board and the plus side is of the LED is closest to the plus on the board – which is for this LED provided by the Arduino pin.</a:t>
            </a:r>
          </a:p>
        </p:txBody>
      </p:sp>
      <p:sp>
        <p:nvSpPr>
          <p:cNvPr id="724" name="TextShape 2"/>
          <p:cNvSpPr txBox="1"/>
          <p:nvPr/>
        </p:nvSpPr>
        <p:spPr>
          <a:xfrm>
            <a:off x="3884760" y="8685360"/>
            <a:ext cx="2971440" cy="456840"/>
          </a:xfrm>
          <a:prstGeom prst="rect">
            <a:avLst/>
          </a:prstGeom>
          <a:noFill/>
          <a:ln>
            <a:noFill/>
          </a:ln>
        </p:spPr>
        <p:txBody>
          <a:bodyPr anchor="b"/>
          <a:lstStyle/>
          <a:p>
            <a:pPr algn="r">
              <a:lnSpc>
                <a:spcPct val="100000"/>
              </a:lnSpc>
            </a:pPr>
            <a:fld id="{0DA068BB-AA5A-486B-A07C-B96B53C89180}" type="slidenum">
              <a:rPr lang="en-GB" sz="1200" b="0" strike="noStrike" spc="-1">
                <a:solidFill>
                  <a:srgbClr val="000000"/>
                </a:solidFill>
                <a:uFill>
                  <a:solidFill>
                    <a:srgbClr val="FFFFFF"/>
                  </a:solidFill>
                </a:uFill>
                <a:latin typeface="+mn-lt"/>
                <a:ea typeface="+mn-ea"/>
              </a:rPr>
              <a:pPr algn="r">
                <a:lnSpc>
                  <a:spcPct val="100000"/>
                </a:lnSpc>
              </a:pPr>
              <a:t>30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6" name="TextShape 2"/>
          <p:cNvSpPr txBox="1"/>
          <p:nvPr/>
        </p:nvSpPr>
        <p:spPr>
          <a:xfrm>
            <a:off x="3884760" y="8685360"/>
            <a:ext cx="2971440" cy="456840"/>
          </a:xfrm>
          <a:prstGeom prst="rect">
            <a:avLst/>
          </a:prstGeom>
          <a:noFill/>
          <a:ln>
            <a:noFill/>
          </a:ln>
        </p:spPr>
        <p:txBody>
          <a:bodyPr anchor="b"/>
          <a:lstStyle/>
          <a:p>
            <a:pPr algn="r">
              <a:lnSpc>
                <a:spcPct val="100000"/>
              </a:lnSpc>
            </a:pPr>
            <a:fld id="{82010375-0C66-49DF-BF26-0C58E88AB805}" type="slidenum">
              <a:rPr lang="en-GB" sz="1200" b="0" strike="noStrike" spc="-1">
                <a:solidFill>
                  <a:srgbClr val="000000"/>
                </a:solidFill>
                <a:uFill>
                  <a:solidFill>
                    <a:srgbClr val="FFFFFF"/>
                  </a:solidFill>
                </a:uFill>
                <a:latin typeface="+mn-lt"/>
                <a:ea typeface="+mn-ea"/>
              </a:rPr>
              <a:pPr algn="r">
                <a:lnSpc>
                  <a:spcPct val="100000"/>
                </a:lnSpc>
              </a:pPr>
              <a:t>31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8" name="TextShape 2"/>
          <p:cNvSpPr txBox="1"/>
          <p:nvPr/>
        </p:nvSpPr>
        <p:spPr>
          <a:xfrm>
            <a:off x="3884760" y="8685360"/>
            <a:ext cx="2971440" cy="456840"/>
          </a:xfrm>
          <a:prstGeom prst="rect">
            <a:avLst/>
          </a:prstGeom>
          <a:noFill/>
          <a:ln>
            <a:noFill/>
          </a:ln>
        </p:spPr>
        <p:txBody>
          <a:bodyPr anchor="b"/>
          <a:lstStyle/>
          <a:p>
            <a:pPr algn="r">
              <a:lnSpc>
                <a:spcPct val="100000"/>
              </a:lnSpc>
            </a:pPr>
            <a:fld id="{D7698898-C3CB-439A-B404-FB38CB69CB69}" type="slidenum">
              <a:rPr lang="en-GB" sz="1200" b="0" strike="noStrike" spc="-1">
                <a:solidFill>
                  <a:srgbClr val="000000"/>
                </a:solidFill>
                <a:uFill>
                  <a:solidFill>
                    <a:srgbClr val="FFFFFF"/>
                  </a:solidFill>
                </a:uFill>
                <a:latin typeface="+mn-lt"/>
                <a:ea typeface="+mn-ea"/>
              </a:rPr>
              <a:pPr algn="r">
                <a:lnSpc>
                  <a:spcPct val="100000"/>
                </a:lnSpc>
              </a:pPr>
              <a:t>33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6" name="TextShape 2"/>
          <p:cNvSpPr txBox="1"/>
          <p:nvPr/>
        </p:nvSpPr>
        <p:spPr>
          <a:xfrm>
            <a:off x="3884760" y="8685360"/>
            <a:ext cx="2971440" cy="456840"/>
          </a:xfrm>
          <a:prstGeom prst="rect">
            <a:avLst/>
          </a:prstGeom>
          <a:noFill/>
          <a:ln>
            <a:noFill/>
          </a:ln>
        </p:spPr>
        <p:txBody>
          <a:bodyPr anchor="b"/>
          <a:lstStyle/>
          <a:p>
            <a:pPr algn="r">
              <a:lnSpc>
                <a:spcPct val="100000"/>
              </a:lnSpc>
            </a:pPr>
            <a:fld id="{8D5D6B51-0F97-4AD8-8BAC-1CE028430020}" type="slidenum">
              <a:rPr lang="en-GB" sz="1200" b="0" strike="noStrike" spc="-1">
                <a:solidFill>
                  <a:srgbClr val="000000"/>
                </a:solidFill>
                <a:uFill>
                  <a:solidFill>
                    <a:srgbClr val="FFFFFF"/>
                  </a:solidFill>
                </a:uFill>
                <a:latin typeface="+mn-lt"/>
                <a:ea typeface="+mn-ea"/>
              </a:rPr>
              <a:pPr algn="r">
                <a:lnSpc>
                  <a:spcPct val="100000"/>
                </a:lnSpc>
              </a:pPr>
              <a:t>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0" name="TextShape 2"/>
          <p:cNvSpPr txBox="1"/>
          <p:nvPr/>
        </p:nvSpPr>
        <p:spPr>
          <a:xfrm>
            <a:off x="3884760" y="8685360"/>
            <a:ext cx="2971440" cy="456840"/>
          </a:xfrm>
          <a:prstGeom prst="rect">
            <a:avLst/>
          </a:prstGeom>
          <a:noFill/>
          <a:ln>
            <a:noFill/>
          </a:ln>
        </p:spPr>
        <p:txBody>
          <a:bodyPr anchor="b"/>
          <a:lstStyle/>
          <a:p>
            <a:pPr algn="r">
              <a:lnSpc>
                <a:spcPct val="100000"/>
              </a:lnSpc>
            </a:pPr>
            <a:fld id="{736F7CF2-AEB2-43B2-BA62-A23E140C1288}" type="slidenum">
              <a:rPr lang="en-GB" sz="1200" b="0" strike="noStrike" spc="-1">
                <a:solidFill>
                  <a:srgbClr val="000000"/>
                </a:solidFill>
                <a:uFill>
                  <a:solidFill>
                    <a:srgbClr val="FFFFFF"/>
                  </a:solidFill>
                </a:uFill>
                <a:latin typeface="+mn-lt"/>
                <a:ea typeface="+mn-ea"/>
              </a:rPr>
              <a:pPr algn="r">
                <a:lnSpc>
                  <a:spcPct val="100000"/>
                </a:lnSpc>
              </a:pPr>
              <a:t>34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2" name="TextShape 2"/>
          <p:cNvSpPr txBox="1"/>
          <p:nvPr/>
        </p:nvSpPr>
        <p:spPr>
          <a:xfrm>
            <a:off x="3884760" y="8685360"/>
            <a:ext cx="2971440" cy="456840"/>
          </a:xfrm>
          <a:prstGeom prst="rect">
            <a:avLst/>
          </a:prstGeom>
          <a:noFill/>
          <a:ln>
            <a:noFill/>
          </a:ln>
        </p:spPr>
        <p:txBody>
          <a:bodyPr anchor="b"/>
          <a:lstStyle/>
          <a:p>
            <a:pPr algn="r">
              <a:lnSpc>
                <a:spcPct val="100000"/>
              </a:lnSpc>
            </a:pPr>
            <a:fld id="{235865B1-6A86-4DD0-A794-F18A99C05FE7}" type="slidenum">
              <a:rPr lang="en-GB" sz="1200" b="0" strike="noStrike" spc="-1">
                <a:solidFill>
                  <a:srgbClr val="000000"/>
                </a:solidFill>
                <a:uFill>
                  <a:solidFill>
                    <a:srgbClr val="FFFFFF"/>
                  </a:solidFill>
                </a:uFill>
                <a:latin typeface="+mn-lt"/>
                <a:ea typeface="+mn-ea"/>
              </a:rPr>
              <a:pPr algn="r">
                <a:lnSpc>
                  <a:spcPct val="100000"/>
                </a:lnSpc>
              </a:pPr>
              <a:t>35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4" name="TextShape 2"/>
          <p:cNvSpPr txBox="1"/>
          <p:nvPr/>
        </p:nvSpPr>
        <p:spPr>
          <a:xfrm>
            <a:off x="3884760" y="8685360"/>
            <a:ext cx="2971440" cy="456840"/>
          </a:xfrm>
          <a:prstGeom prst="rect">
            <a:avLst/>
          </a:prstGeom>
          <a:noFill/>
          <a:ln>
            <a:noFill/>
          </a:ln>
        </p:spPr>
        <p:txBody>
          <a:bodyPr anchor="b"/>
          <a:lstStyle/>
          <a:p>
            <a:pPr algn="r">
              <a:lnSpc>
                <a:spcPct val="100000"/>
              </a:lnSpc>
            </a:pPr>
            <a:fld id="{69EFB7B6-C047-44E3-BBFE-405B8A48579A}" type="slidenum">
              <a:rPr lang="en-GB" sz="1200" b="0" strike="noStrike" spc="-1">
                <a:solidFill>
                  <a:srgbClr val="000000"/>
                </a:solidFill>
                <a:uFill>
                  <a:solidFill>
                    <a:srgbClr val="FFFFFF"/>
                  </a:solidFill>
                </a:uFill>
                <a:latin typeface="+mn-lt"/>
                <a:ea typeface="+mn-ea"/>
              </a:rPr>
              <a:pPr algn="r">
                <a:lnSpc>
                  <a:spcPct val="100000"/>
                </a:lnSpc>
              </a:pPr>
              <a:t>36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6" name="TextShape 2"/>
          <p:cNvSpPr txBox="1"/>
          <p:nvPr/>
        </p:nvSpPr>
        <p:spPr>
          <a:xfrm>
            <a:off x="3884760" y="8685360"/>
            <a:ext cx="2971440" cy="456840"/>
          </a:xfrm>
          <a:prstGeom prst="rect">
            <a:avLst/>
          </a:prstGeom>
          <a:noFill/>
          <a:ln>
            <a:noFill/>
          </a:ln>
        </p:spPr>
        <p:txBody>
          <a:bodyPr anchor="b"/>
          <a:lstStyle/>
          <a:p>
            <a:pPr algn="r">
              <a:lnSpc>
                <a:spcPct val="100000"/>
              </a:lnSpc>
            </a:pPr>
            <a:fld id="{8D809492-DB04-4CB7-9DA2-1048E8F18F07}" type="slidenum">
              <a:rPr lang="en-GB" sz="1200" b="0" strike="noStrike" spc="-1">
                <a:solidFill>
                  <a:srgbClr val="000000"/>
                </a:solidFill>
                <a:uFill>
                  <a:solidFill>
                    <a:srgbClr val="FFFFFF"/>
                  </a:solidFill>
                </a:uFill>
                <a:latin typeface="+mn-lt"/>
                <a:ea typeface="+mn-ea"/>
              </a:rPr>
              <a:pPr algn="r">
                <a:lnSpc>
                  <a:spcPct val="100000"/>
                </a:lnSpc>
              </a:pPr>
              <a:t>37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8" name="TextShape 2"/>
          <p:cNvSpPr txBox="1"/>
          <p:nvPr/>
        </p:nvSpPr>
        <p:spPr>
          <a:xfrm>
            <a:off x="3884760" y="8685360"/>
            <a:ext cx="2971440" cy="456840"/>
          </a:xfrm>
          <a:prstGeom prst="rect">
            <a:avLst/>
          </a:prstGeom>
          <a:noFill/>
          <a:ln>
            <a:noFill/>
          </a:ln>
        </p:spPr>
        <p:txBody>
          <a:bodyPr anchor="b"/>
          <a:lstStyle/>
          <a:p>
            <a:pPr algn="r">
              <a:lnSpc>
                <a:spcPct val="100000"/>
              </a:lnSpc>
            </a:pPr>
            <a:fld id="{69E6C3C8-BC10-42BA-89D8-C5E69FAA30F4}" type="slidenum">
              <a:rPr lang="en-GB" sz="1200" b="0" strike="noStrike" spc="-1">
                <a:solidFill>
                  <a:srgbClr val="000000"/>
                </a:solidFill>
                <a:uFill>
                  <a:solidFill>
                    <a:srgbClr val="FFFFFF"/>
                  </a:solidFill>
                </a:uFill>
                <a:latin typeface="+mn-lt"/>
                <a:ea typeface="+mn-ea"/>
              </a:rPr>
              <a:pPr algn="r">
                <a:lnSpc>
                  <a:spcPct val="100000"/>
                </a:lnSpc>
              </a:pPr>
              <a:t>38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0" name="TextShape 2"/>
          <p:cNvSpPr txBox="1"/>
          <p:nvPr/>
        </p:nvSpPr>
        <p:spPr>
          <a:xfrm>
            <a:off x="3884760" y="8685360"/>
            <a:ext cx="2971440" cy="456840"/>
          </a:xfrm>
          <a:prstGeom prst="rect">
            <a:avLst/>
          </a:prstGeom>
          <a:noFill/>
          <a:ln>
            <a:noFill/>
          </a:ln>
        </p:spPr>
        <p:txBody>
          <a:bodyPr anchor="b"/>
          <a:lstStyle/>
          <a:p>
            <a:pPr algn="r">
              <a:lnSpc>
                <a:spcPct val="100000"/>
              </a:lnSpc>
            </a:pPr>
            <a:fld id="{61636080-510F-49BA-9A20-EACDC5CB912D}" type="slidenum">
              <a:rPr lang="en-GB" sz="1200" b="0" strike="noStrike" spc="-1">
                <a:solidFill>
                  <a:srgbClr val="000000"/>
                </a:solidFill>
                <a:uFill>
                  <a:solidFill>
                    <a:srgbClr val="FFFFFF"/>
                  </a:solidFill>
                </a:uFill>
                <a:latin typeface="+mn-lt"/>
                <a:ea typeface="+mn-ea"/>
              </a:rPr>
              <a:pPr algn="r">
                <a:lnSpc>
                  <a:spcPct val="100000"/>
                </a:lnSpc>
              </a:pPr>
              <a:t>39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2" name="TextShape 2"/>
          <p:cNvSpPr txBox="1"/>
          <p:nvPr/>
        </p:nvSpPr>
        <p:spPr>
          <a:xfrm>
            <a:off x="3884760" y="8685360"/>
            <a:ext cx="2971440" cy="456840"/>
          </a:xfrm>
          <a:prstGeom prst="rect">
            <a:avLst/>
          </a:prstGeom>
          <a:noFill/>
          <a:ln>
            <a:noFill/>
          </a:ln>
        </p:spPr>
        <p:txBody>
          <a:bodyPr anchor="b"/>
          <a:lstStyle/>
          <a:p>
            <a:pPr algn="r">
              <a:lnSpc>
                <a:spcPct val="100000"/>
              </a:lnSpc>
            </a:pPr>
            <a:fld id="{47ECB882-985B-4111-96D0-5DC309C5C65D}" type="slidenum">
              <a:rPr lang="en-GB" sz="1200" b="0" strike="noStrike" spc="-1">
                <a:solidFill>
                  <a:srgbClr val="000000"/>
                </a:solidFill>
                <a:uFill>
                  <a:solidFill>
                    <a:srgbClr val="FFFFFF"/>
                  </a:solidFill>
                </a:uFill>
                <a:latin typeface="+mn-lt"/>
                <a:ea typeface="+mn-ea"/>
              </a:rPr>
              <a:pPr algn="r">
                <a:lnSpc>
                  <a:spcPct val="100000"/>
                </a:lnSpc>
              </a:pPr>
              <a:t>42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4" name="TextShape 2"/>
          <p:cNvSpPr txBox="1"/>
          <p:nvPr/>
        </p:nvSpPr>
        <p:spPr>
          <a:xfrm>
            <a:off x="3884760" y="8685360"/>
            <a:ext cx="2971440" cy="456840"/>
          </a:xfrm>
          <a:prstGeom prst="rect">
            <a:avLst/>
          </a:prstGeom>
          <a:noFill/>
          <a:ln>
            <a:noFill/>
          </a:ln>
        </p:spPr>
        <p:txBody>
          <a:bodyPr anchor="b"/>
          <a:lstStyle/>
          <a:p>
            <a:pPr algn="r">
              <a:lnSpc>
                <a:spcPct val="100000"/>
              </a:lnSpc>
            </a:pPr>
            <a:fld id="{F02D46CC-864D-4BFC-B96A-1A22E133DE64}" type="slidenum">
              <a:rPr lang="en-GB" sz="1200" b="0" strike="noStrike" spc="-1">
                <a:solidFill>
                  <a:srgbClr val="000000"/>
                </a:solidFill>
                <a:uFill>
                  <a:solidFill>
                    <a:srgbClr val="FFFFFF"/>
                  </a:solidFill>
                </a:uFill>
                <a:latin typeface="+mn-lt"/>
                <a:ea typeface="+mn-ea"/>
              </a:rPr>
              <a:pPr algn="r">
                <a:lnSpc>
                  <a:spcPct val="100000"/>
                </a:lnSpc>
              </a:pPr>
              <a:t>43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6" name="TextShape 2"/>
          <p:cNvSpPr txBox="1"/>
          <p:nvPr/>
        </p:nvSpPr>
        <p:spPr>
          <a:xfrm>
            <a:off x="3884760" y="8685360"/>
            <a:ext cx="2971440" cy="456840"/>
          </a:xfrm>
          <a:prstGeom prst="rect">
            <a:avLst/>
          </a:prstGeom>
          <a:noFill/>
          <a:ln>
            <a:noFill/>
          </a:ln>
        </p:spPr>
        <p:txBody>
          <a:bodyPr anchor="b"/>
          <a:lstStyle/>
          <a:p>
            <a:pPr algn="r">
              <a:lnSpc>
                <a:spcPct val="100000"/>
              </a:lnSpc>
            </a:pPr>
            <a:fld id="{16B4566F-7DBE-4779-9DF1-6F8D6096F27D}" type="slidenum">
              <a:rPr lang="en-GB" sz="1200" b="0" strike="noStrike" spc="-1">
                <a:solidFill>
                  <a:srgbClr val="000000"/>
                </a:solidFill>
                <a:uFill>
                  <a:solidFill>
                    <a:srgbClr val="FFFFFF"/>
                  </a:solidFill>
                </a:uFill>
                <a:latin typeface="+mn-lt"/>
                <a:ea typeface="+mn-ea"/>
              </a:rPr>
              <a:pPr algn="r">
                <a:lnSpc>
                  <a:spcPct val="100000"/>
                </a:lnSpc>
              </a:pPr>
              <a:t>46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8" name="TextShape 2"/>
          <p:cNvSpPr txBox="1"/>
          <p:nvPr/>
        </p:nvSpPr>
        <p:spPr>
          <a:xfrm>
            <a:off x="3884760" y="8685360"/>
            <a:ext cx="2971440" cy="456840"/>
          </a:xfrm>
          <a:prstGeom prst="rect">
            <a:avLst/>
          </a:prstGeom>
          <a:noFill/>
          <a:ln>
            <a:noFill/>
          </a:ln>
        </p:spPr>
        <p:txBody>
          <a:bodyPr anchor="b"/>
          <a:lstStyle/>
          <a:p>
            <a:pPr algn="r">
              <a:lnSpc>
                <a:spcPct val="100000"/>
              </a:lnSpc>
            </a:pPr>
            <a:fld id="{62890E33-EB34-4D35-BC35-56243B07959E}" type="slidenum">
              <a:rPr lang="en-GB" sz="1200" b="0" strike="noStrike" spc="-1">
                <a:solidFill>
                  <a:srgbClr val="000000"/>
                </a:solidFill>
                <a:uFill>
                  <a:solidFill>
                    <a:srgbClr val="FFFFFF"/>
                  </a:solidFill>
                </a:uFill>
                <a:latin typeface="+mn-lt"/>
                <a:ea typeface="+mn-ea"/>
              </a:rPr>
              <a:pPr algn="r">
                <a:lnSpc>
                  <a:spcPct val="100000"/>
                </a:lnSpc>
              </a:pPr>
              <a:t>47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8" name="TextShape 2"/>
          <p:cNvSpPr txBox="1"/>
          <p:nvPr/>
        </p:nvSpPr>
        <p:spPr>
          <a:xfrm>
            <a:off x="3884760" y="8685360"/>
            <a:ext cx="2971440" cy="456840"/>
          </a:xfrm>
          <a:prstGeom prst="rect">
            <a:avLst/>
          </a:prstGeom>
          <a:noFill/>
          <a:ln>
            <a:noFill/>
          </a:ln>
        </p:spPr>
        <p:txBody>
          <a:bodyPr anchor="b"/>
          <a:lstStyle/>
          <a:p>
            <a:pPr algn="r">
              <a:lnSpc>
                <a:spcPct val="100000"/>
              </a:lnSpc>
            </a:pPr>
            <a:fld id="{54FAD6A7-21A1-4A96-9A21-F9704A4C42DD}" type="slidenum">
              <a:rPr lang="en-GB" sz="1200" b="0" strike="noStrike" spc="-1">
                <a:solidFill>
                  <a:srgbClr val="000000"/>
                </a:solidFill>
                <a:uFill>
                  <a:solidFill>
                    <a:srgbClr val="FFFFFF"/>
                  </a:solidFill>
                </a:uFill>
                <a:latin typeface="+mn-lt"/>
                <a:ea typeface="+mn-ea"/>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0" name="TextShape 2"/>
          <p:cNvSpPr txBox="1"/>
          <p:nvPr/>
        </p:nvSpPr>
        <p:spPr>
          <a:xfrm>
            <a:off x="3884760" y="8685360"/>
            <a:ext cx="2971440" cy="456840"/>
          </a:xfrm>
          <a:prstGeom prst="rect">
            <a:avLst/>
          </a:prstGeom>
          <a:noFill/>
          <a:ln>
            <a:noFill/>
          </a:ln>
        </p:spPr>
        <p:txBody>
          <a:bodyPr anchor="b"/>
          <a:lstStyle/>
          <a:p>
            <a:pPr algn="r">
              <a:lnSpc>
                <a:spcPct val="100000"/>
              </a:lnSpc>
            </a:pPr>
            <a:fld id="{9DAEA20F-C4D8-4B6A-AF15-DD1977164BB1}" type="slidenum">
              <a:rPr lang="en-GB" sz="1200" b="0" strike="noStrike" spc="-1">
                <a:solidFill>
                  <a:srgbClr val="000000"/>
                </a:solidFill>
                <a:uFill>
                  <a:solidFill>
                    <a:srgbClr val="FFFFFF"/>
                  </a:solidFill>
                </a:uFill>
                <a:latin typeface="+mn-lt"/>
                <a:ea typeface="+mn-ea"/>
              </a:rPr>
              <a:pPr algn="r">
                <a:lnSpc>
                  <a:spcPct val="100000"/>
                </a:lnSpc>
              </a:pPr>
              <a:t>48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2" name="TextShape 2"/>
          <p:cNvSpPr txBox="1"/>
          <p:nvPr/>
        </p:nvSpPr>
        <p:spPr>
          <a:xfrm>
            <a:off x="3884760" y="8685360"/>
            <a:ext cx="2971440" cy="456840"/>
          </a:xfrm>
          <a:prstGeom prst="rect">
            <a:avLst/>
          </a:prstGeom>
          <a:noFill/>
          <a:ln>
            <a:noFill/>
          </a:ln>
        </p:spPr>
        <p:txBody>
          <a:bodyPr anchor="b"/>
          <a:lstStyle/>
          <a:p>
            <a:pPr algn="r">
              <a:lnSpc>
                <a:spcPct val="100000"/>
              </a:lnSpc>
            </a:pPr>
            <a:fld id="{3FCD22CA-4A97-4AC5-9AA3-F8DD414019F5}" type="slidenum">
              <a:rPr lang="en-GB" sz="1200" b="0" strike="noStrike" spc="-1">
                <a:solidFill>
                  <a:srgbClr val="000000"/>
                </a:solidFill>
                <a:uFill>
                  <a:solidFill>
                    <a:srgbClr val="FFFFFF"/>
                  </a:solidFill>
                </a:uFill>
                <a:latin typeface="+mn-lt"/>
                <a:ea typeface="+mn-ea"/>
              </a:rPr>
              <a:pPr algn="r">
                <a:lnSpc>
                  <a:spcPct val="100000"/>
                </a:lnSpc>
              </a:pPr>
              <a:t>49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4" name="TextShape 2"/>
          <p:cNvSpPr txBox="1"/>
          <p:nvPr/>
        </p:nvSpPr>
        <p:spPr>
          <a:xfrm>
            <a:off x="3884760" y="8685360"/>
            <a:ext cx="2971440" cy="456840"/>
          </a:xfrm>
          <a:prstGeom prst="rect">
            <a:avLst/>
          </a:prstGeom>
          <a:noFill/>
          <a:ln>
            <a:noFill/>
          </a:ln>
        </p:spPr>
        <p:txBody>
          <a:bodyPr anchor="b"/>
          <a:lstStyle/>
          <a:p>
            <a:pPr algn="r">
              <a:lnSpc>
                <a:spcPct val="100000"/>
              </a:lnSpc>
            </a:pPr>
            <a:fld id="{278497A9-AC99-4234-ADFB-D3E193A9F1BE}" type="slidenum">
              <a:rPr lang="en-GB" sz="1200" b="0" strike="noStrike" spc="-1">
                <a:solidFill>
                  <a:srgbClr val="000000"/>
                </a:solidFill>
                <a:uFill>
                  <a:solidFill>
                    <a:srgbClr val="FFFFFF"/>
                  </a:solidFill>
                </a:uFill>
                <a:latin typeface="+mn-lt"/>
                <a:ea typeface="+mn-ea"/>
              </a:rPr>
              <a:pPr algn="r">
                <a:lnSpc>
                  <a:spcPct val="100000"/>
                </a:lnSpc>
              </a:pPr>
              <a:t>50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6" name="TextShape 2"/>
          <p:cNvSpPr txBox="1"/>
          <p:nvPr/>
        </p:nvSpPr>
        <p:spPr>
          <a:xfrm>
            <a:off x="3884760" y="8685360"/>
            <a:ext cx="2971440" cy="456840"/>
          </a:xfrm>
          <a:prstGeom prst="rect">
            <a:avLst/>
          </a:prstGeom>
          <a:noFill/>
          <a:ln>
            <a:noFill/>
          </a:ln>
        </p:spPr>
        <p:txBody>
          <a:bodyPr anchor="b"/>
          <a:lstStyle/>
          <a:p>
            <a:pPr algn="r">
              <a:lnSpc>
                <a:spcPct val="100000"/>
              </a:lnSpc>
            </a:pPr>
            <a:fld id="{CDD66419-36D7-4BF1-B262-0B34AAE1DA33}" type="slidenum">
              <a:rPr lang="en-GB" sz="1200" b="0" strike="noStrike" spc="-1">
                <a:solidFill>
                  <a:srgbClr val="000000"/>
                </a:solidFill>
                <a:uFill>
                  <a:solidFill>
                    <a:srgbClr val="FFFFFF"/>
                  </a:solidFill>
                </a:uFill>
                <a:latin typeface="+mn-lt"/>
                <a:ea typeface="+mn-ea"/>
              </a:rPr>
              <a:pPr algn="r">
                <a:lnSpc>
                  <a:spcPct val="100000"/>
                </a:lnSpc>
              </a:pPr>
              <a:t>51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8" name="TextShape 2"/>
          <p:cNvSpPr txBox="1"/>
          <p:nvPr/>
        </p:nvSpPr>
        <p:spPr>
          <a:xfrm>
            <a:off x="3884760" y="8685360"/>
            <a:ext cx="2971440" cy="456840"/>
          </a:xfrm>
          <a:prstGeom prst="rect">
            <a:avLst/>
          </a:prstGeom>
          <a:noFill/>
          <a:ln>
            <a:noFill/>
          </a:ln>
        </p:spPr>
        <p:txBody>
          <a:bodyPr anchor="b"/>
          <a:lstStyle/>
          <a:p>
            <a:pPr algn="r">
              <a:lnSpc>
                <a:spcPct val="100000"/>
              </a:lnSpc>
            </a:pPr>
            <a:fld id="{B529F67E-9DB8-4C03-B8FB-7801235DC70B}" type="slidenum">
              <a:rPr lang="en-GB" sz="1200" b="0" strike="noStrike" spc="-1">
                <a:solidFill>
                  <a:srgbClr val="000000"/>
                </a:solidFill>
                <a:uFill>
                  <a:solidFill>
                    <a:srgbClr val="FFFFFF"/>
                  </a:solidFill>
                </a:uFill>
                <a:latin typeface="+mn-lt"/>
                <a:ea typeface="+mn-ea"/>
              </a:rPr>
              <a:pPr algn="r">
                <a:lnSpc>
                  <a:spcPct val="100000"/>
                </a:lnSpc>
              </a:pPr>
              <a:t>52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0" name="TextShape 2"/>
          <p:cNvSpPr txBox="1"/>
          <p:nvPr/>
        </p:nvSpPr>
        <p:spPr>
          <a:xfrm>
            <a:off x="3884760" y="8685360"/>
            <a:ext cx="2971440" cy="456840"/>
          </a:xfrm>
          <a:prstGeom prst="rect">
            <a:avLst/>
          </a:prstGeom>
          <a:noFill/>
          <a:ln>
            <a:noFill/>
          </a:ln>
        </p:spPr>
        <p:txBody>
          <a:bodyPr anchor="b"/>
          <a:lstStyle/>
          <a:p>
            <a:pPr algn="r">
              <a:lnSpc>
                <a:spcPct val="100000"/>
              </a:lnSpc>
            </a:pPr>
            <a:fld id="{63A0E1B3-70DE-4D52-9C0C-ECE1482DE1D9}" type="slidenum">
              <a:rPr lang="en-GB" sz="1200" b="0" strike="noStrike" spc="-1">
                <a:solidFill>
                  <a:srgbClr val="000000"/>
                </a:solidFill>
                <a:uFill>
                  <a:solidFill>
                    <a:srgbClr val="FFFFFF"/>
                  </a:solidFill>
                </a:uFill>
                <a:latin typeface="+mn-lt"/>
                <a:ea typeface="+mn-ea"/>
              </a:rPr>
              <a:pPr algn="r">
                <a:lnSpc>
                  <a:spcPct val="100000"/>
                </a:lnSpc>
              </a:pPr>
              <a:t>55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2" name="TextShape 2"/>
          <p:cNvSpPr txBox="1"/>
          <p:nvPr/>
        </p:nvSpPr>
        <p:spPr>
          <a:xfrm>
            <a:off x="3884760" y="8685360"/>
            <a:ext cx="2971440" cy="456840"/>
          </a:xfrm>
          <a:prstGeom prst="rect">
            <a:avLst/>
          </a:prstGeom>
          <a:noFill/>
          <a:ln>
            <a:noFill/>
          </a:ln>
        </p:spPr>
        <p:txBody>
          <a:bodyPr anchor="b"/>
          <a:lstStyle/>
          <a:p>
            <a:pPr algn="r">
              <a:lnSpc>
                <a:spcPct val="100000"/>
              </a:lnSpc>
            </a:pPr>
            <a:fld id="{E9BEB62E-A914-4EF3-A186-31502CD90F39}" type="slidenum">
              <a:rPr lang="en-GB" sz="1200" b="0" strike="noStrike" spc="-1">
                <a:solidFill>
                  <a:srgbClr val="000000"/>
                </a:solidFill>
                <a:uFill>
                  <a:solidFill>
                    <a:srgbClr val="FFFFFF"/>
                  </a:solidFill>
                </a:uFill>
                <a:latin typeface="+mn-lt"/>
                <a:ea typeface="+mn-ea"/>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4" name="TextShape 2"/>
          <p:cNvSpPr txBox="1"/>
          <p:nvPr/>
        </p:nvSpPr>
        <p:spPr>
          <a:xfrm>
            <a:off x="3884760" y="8685360"/>
            <a:ext cx="2971440" cy="456840"/>
          </a:xfrm>
          <a:prstGeom prst="rect">
            <a:avLst/>
          </a:prstGeom>
          <a:noFill/>
          <a:ln>
            <a:noFill/>
          </a:ln>
        </p:spPr>
        <p:txBody>
          <a:bodyPr anchor="b"/>
          <a:lstStyle/>
          <a:p>
            <a:pPr algn="r">
              <a:lnSpc>
                <a:spcPct val="100000"/>
              </a:lnSpc>
            </a:pPr>
            <a:fld id="{8CBF9BD1-C156-489F-9592-8823EC416CDB}" type="slidenum">
              <a:rPr lang="en-GB" sz="1200" b="0" strike="noStrike" spc="-1">
                <a:solidFill>
                  <a:srgbClr val="000000"/>
                </a:solidFill>
                <a:uFill>
                  <a:solidFill>
                    <a:srgbClr val="FFFFFF"/>
                  </a:solidFill>
                </a:uFill>
                <a:latin typeface="+mn-lt"/>
                <a:ea typeface="+mn-ea"/>
              </a:rPr>
              <a:pPr algn="r">
                <a:lnSpc>
                  <a:spcPct val="100000"/>
                </a:lnSpc>
              </a:pPr>
              <a:t>57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6" name="TextShape 2"/>
          <p:cNvSpPr txBox="1"/>
          <p:nvPr/>
        </p:nvSpPr>
        <p:spPr>
          <a:xfrm>
            <a:off x="3884760" y="8685360"/>
            <a:ext cx="2971440" cy="456840"/>
          </a:xfrm>
          <a:prstGeom prst="rect">
            <a:avLst/>
          </a:prstGeom>
          <a:noFill/>
          <a:ln>
            <a:noFill/>
          </a:ln>
        </p:spPr>
        <p:txBody>
          <a:bodyPr anchor="b"/>
          <a:lstStyle/>
          <a:p>
            <a:pPr algn="r">
              <a:lnSpc>
                <a:spcPct val="100000"/>
              </a:lnSpc>
            </a:pPr>
            <a:fld id="{BD6B82E6-2C16-4558-B214-84AFB4B7D674}" type="slidenum">
              <a:rPr lang="en-GB" sz="1200" b="0" strike="noStrike" spc="-1">
                <a:solidFill>
                  <a:srgbClr val="000000"/>
                </a:solidFill>
                <a:uFill>
                  <a:solidFill>
                    <a:srgbClr val="FFFFFF"/>
                  </a:solidFill>
                </a:uFill>
                <a:latin typeface="+mn-lt"/>
                <a:ea typeface="+mn-ea"/>
              </a:rPr>
              <a:pPr algn="r">
                <a:lnSpc>
                  <a:spcPct val="100000"/>
                </a:lnSpc>
              </a:pPr>
              <a:t>58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8" name="TextShape 2"/>
          <p:cNvSpPr txBox="1"/>
          <p:nvPr/>
        </p:nvSpPr>
        <p:spPr>
          <a:xfrm>
            <a:off x="3884760" y="8685360"/>
            <a:ext cx="2971440" cy="456840"/>
          </a:xfrm>
          <a:prstGeom prst="rect">
            <a:avLst/>
          </a:prstGeom>
          <a:noFill/>
          <a:ln>
            <a:noFill/>
          </a:ln>
        </p:spPr>
        <p:txBody>
          <a:bodyPr anchor="b"/>
          <a:lstStyle/>
          <a:p>
            <a:pPr algn="r">
              <a:lnSpc>
                <a:spcPct val="100000"/>
              </a:lnSpc>
            </a:pPr>
            <a:fld id="{2B5C761F-521E-42CE-8E4B-ED706C2731B8}" type="slidenum">
              <a:rPr lang="en-GB" sz="1200" b="0" strike="noStrike" spc="-1">
                <a:solidFill>
                  <a:srgbClr val="000000"/>
                </a:solidFill>
                <a:uFill>
                  <a:solidFill>
                    <a:srgbClr val="FFFFFF"/>
                  </a:solidFill>
                </a:uFill>
                <a:latin typeface="+mn-lt"/>
                <a:ea typeface="+mn-ea"/>
              </a:rPr>
              <a:pPr algn="r">
                <a:lnSpc>
                  <a:spcPct val="100000"/>
                </a:lnSpc>
              </a:pPr>
              <a:t>59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0" name="TextShape 2"/>
          <p:cNvSpPr txBox="1"/>
          <p:nvPr/>
        </p:nvSpPr>
        <p:spPr>
          <a:xfrm>
            <a:off x="3884760" y="8685360"/>
            <a:ext cx="2971440" cy="456840"/>
          </a:xfrm>
          <a:prstGeom prst="rect">
            <a:avLst/>
          </a:prstGeom>
          <a:noFill/>
          <a:ln>
            <a:noFill/>
          </a:ln>
        </p:spPr>
        <p:txBody>
          <a:bodyPr anchor="b"/>
          <a:lstStyle/>
          <a:p>
            <a:pPr algn="r">
              <a:lnSpc>
                <a:spcPct val="100000"/>
              </a:lnSpc>
            </a:pPr>
            <a:fld id="{FA1CEDB4-726B-4044-848D-EB5FE0099A4A}" type="slidenum">
              <a:rPr lang="en-GB" sz="1200" b="0" strike="noStrike" spc="-1">
                <a:solidFill>
                  <a:srgbClr val="000000"/>
                </a:solidFill>
                <a:uFill>
                  <a:solidFill>
                    <a:srgbClr val="FFFFFF"/>
                  </a:solidFill>
                </a:uFill>
                <a:latin typeface="+mn-lt"/>
                <a:ea typeface="+mn-ea"/>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0" name="TextShape 2"/>
          <p:cNvSpPr txBox="1"/>
          <p:nvPr/>
        </p:nvSpPr>
        <p:spPr>
          <a:xfrm>
            <a:off x="3884760" y="8685360"/>
            <a:ext cx="2971440" cy="456840"/>
          </a:xfrm>
          <a:prstGeom prst="rect">
            <a:avLst/>
          </a:prstGeom>
          <a:noFill/>
          <a:ln>
            <a:noFill/>
          </a:ln>
        </p:spPr>
        <p:txBody>
          <a:bodyPr anchor="b"/>
          <a:lstStyle/>
          <a:p>
            <a:pPr algn="r">
              <a:lnSpc>
                <a:spcPct val="100000"/>
              </a:lnSpc>
            </a:pPr>
            <a:fld id="{3C699C37-39AF-435E-9353-80805AD46B3D}" type="slidenum">
              <a:rPr lang="en-GB" sz="1200" b="0" strike="noStrike" spc="-1">
                <a:solidFill>
                  <a:srgbClr val="000000"/>
                </a:solidFill>
                <a:uFill>
                  <a:solidFill>
                    <a:srgbClr val="FFFFFF"/>
                  </a:solidFill>
                </a:uFill>
                <a:latin typeface="+mn-lt"/>
                <a:ea typeface="+mn-ea"/>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2" name="TextShape 2"/>
          <p:cNvSpPr txBox="1"/>
          <p:nvPr/>
        </p:nvSpPr>
        <p:spPr>
          <a:xfrm>
            <a:off x="3884760" y="8685360"/>
            <a:ext cx="2971440" cy="456840"/>
          </a:xfrm>
          <a:prstGeom prst="rect">
            <a:avLst/>
          </a:prstGeom>
          <a:noFill/>
          <a:ln>
            <a:noFill/>
          </a:ln>
        </p:spPr>
        <p:txBody>
          <a:bodyPr anchor="b"/>
          <a:lstStyle/>
          <a:p>
            <a:pPr algn="r">
              <a:lnSpc>
                <a:spcPct val="100000"/>
              </a:lnSpc>
            </a:pPr>
            <a:fld id="{C1135BD6-3D0A-48E6-97D7-B4283A91C509}" type="slidenum">
              <a:rPr lang="en-GB" sz="1200" b="0" strike="noStrike" spc="-1">
                <a:solidFill>
                  <a:srgbClr val="000000"/>
                </a:solidFill>
                <a:uFill>
                  <a:solidFill>
                    <a:srgbClr val="FFFFFF"/>
                  </a:solidFill>
                </a:uFill>
                <a:latin typeface="+mn-lt"/>
                <a:ea typeface="+mn-ea"/>
              </a:rPr>
              <a:pPr algn="r">
                <a:lnSpc>
                  <a:spcPct val="100000"/>
                </a:lnSpc>
              </a:pPr>
              <a:t>61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4" name="TextShape 2"/>
          <p:cNvSpPr txBox="1"/>
          <p:nvPr/>
        </p:nvSpPr>
        <p:spPr>
          <a:xfrm>
            <a:off x="3884760" y="8685360"/>
            <a:ext cx="2971440" cy="456840"/>
          </a:xfrm>
          <a:prstGeom prst="rect">
            <a:avLst/>
          </a:prstGeom>
          <a:noFill/>
          <a:ln>
            <a:noFill/>
          </a:ln>
        </p:spPr>
        <p:txBody>
          <a:bodyPr anchor="b"/>
          <a:lstStyle/>
          <a:p>
            <a:pPr algn="r">
              <a:lnSpc>
                <a:spcPct val="100000"/>
              </a:lnSpc>
            </a:pPr>
            <a:fld id="{95C4B3B0-FD65-4D3F-B9C5-092916E2B5FC}" type="slidenum">
              <a:rPr lang="en-GB" sz="1200" b="0" strike="noStrike" spc="-1">
                <a:solidFill>
                  <a:srgbClr val="000000"/>
                </a:solidFill>
                <a:uFill>
                  <a:solidFill>
                    <a:srgbClr val="FFFFFF"/>
                  </a:solidFill>
                </a:uFill>
                <a:latin typeface="+mn-lt"/>
                <a:ea typeface="+mn-ea"/>
              </a:rPr>
              <a:pPr algn="r">
                <a:lnSpc>
                  <a:spcPct val="100000"/>
                </a:lnSpc>
              </a:pPr>
              <a:t>62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6" name="TextShape 2"/>
          <p:cNvSpPr txBox="1"/>
          <p:nvPr/>
        </p:nvSpPr>
        <p:spPr>
          <a:xfrm>
            <a:off x="3884760" y="8685360"/>
            <a:ext cx="2971440" cy="456840"/>
          </a:xfrm>
          <a:prstGeom prst="rect">
            <a:avLst/>
          </a:prstGeom>
          <a:noFill/>
          <a:ln>
            <a:noFill/>
          </a:ln>
        </p:spPr>
        <p:txBody>
          <a:bodyPr anchor="b"/>
          <a:lstStyle/>
          <a:p>
            <a:pPr algn="r">
              <a:lnSpc>
                <a:spcPct val="100000"/>
              </a:lnSpc>
            </a:pPr>
            <a:fld id="{37E2A673-0905-4D47-8616-9A95174C30B7}" type="slidenum">
              <a:rPr lang="en-GB" sz="1200" b="0" strike="noStrike" spc="-1">
                <a:solidFill>
                  <a:srgbClr val="000000"/>
                </a:solidFill>
                <a:uFill>
                  <a:solidFill>
                    <a:srgbClr val="FFFFFF"/>
                  </a:solidFill>
                </a:uFill>
                <a:latin typeface="+mn-lt"/>
                <a:ea typeface="+mn-ea"/>
              </a:rPr>
              <a:pPr algn="r">
                <a:lnSpc>
                  <a:spcPct val="100000"/>
                </a:lnSpc>
              </a:pPr>
              <a:t>64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8" name="TextShape 2"/>
          <p:cNvSpPr txBox="1"/>
          <p:nvPr/>
        </p:nvSpPr>
        <p:spPr>
          <a:xfrm>
            <a:off x="3884760" y="8685360"/>
            <a:ext cx="2971440" cy="456840"/>
          </a:xfrm>
          <a:prstGeom prst="rect">
            <a:avLst/>
          </a:prstGeom>
          <a:noFill/>
          <a:ln>
            <a:noFill/>
          </a:ln>
        </p:spPr>
        <p:txBody>
          <a:bodyPr anchor="b"/>
          <a:lstStyle/>
          <a:p>
            <a:pPr algn="r">
              <a:lnSpc>
                <a:spcPct val="100000"/>
              </a:lnSpc>
            </a:pPr>
            <a:fld id="{9F932BC2-E9C7-4D53-BB9B-2DD58C3963D2}" type="slidenum">
              <a:rPr lang="en-GB" sz="1200" b="0" strike="noStrike" spc="-1">
                <a:solidFill>
                  <a:srgbClr val="000000"/>
                </a:solidFill>
                <a:uFill>
                  <a:solidFill>
                    <a:srgbClr val="FFFFFF"/>
                  </a:solidFill>
                </a:uFill>
                <a:latin typeface="+mn-lt"/>
                <a:ea typeface="+mn-ea"/>
              </a:rPr>
              <a:pPr algn="r">
                <a:lnSpc>
                  <a:spcPct val="100000"/>
                </a:lnSpc>
              </a:pPr>
              <a:t>65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0" name="TextShape 2"/>
          <p:cNvSpPr txBox="1"/>
          <p:nvPr/>
        </p:nvSpPr>
        <p:spPr>
          <a:xfrm>
            <a:off x="3884760" y="8685360"/>
            <a:ext cx="2971440" cy="456840"/>
          </a:xfrm>
          <a:prstGeom prst="rect">
            <a:avLst/>
          </a:prstGeom>
          <a:noFill/>
          <a:ln>
            <a:noFill/>
          </a:ln>
        </p:spPr>
        <p:txBody>
          <a:bodyPr anchor="b"/>
          <a:lstStyle/>
          <a:p>
            <a:pPr algn="r">
              <a:lnSpc>
                <a:spcPct val="100000"/>
              </a:lnSpc>
            </a:pPr>
            <a:fld id="{141F3E74-F73C-4F9C-B5B7-D6FA7302001D}" type="slidenum">
              <a:rPr lang="en-GB" sz="1200" b="0" strike="noStrike" spc="-1">
                <a:solidFill>
                  <a:srgbClr val="000000"/>
                </a:solidFill>
                <a:uFill>
                  <a:solidFill>
                    <a:srgbClr val="FFFFFF"/>
                  </a:solidFill>
                </a:uFill>
                <a:latin typeface="+mn-lt"/>
                <a:ea typeface="+mn-ea"/>
              </a:rPr>
              <a:pPr algn="r">
                <a:lnSpc>
                  <a:spcPct val="100000"/>
                </a:lnSpc>
              </a:pPr>
              <a:t>66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2" name="TextShape 2"/>
          <p:cNvSpPr txBox="1"/>
          <p:nvPr/>
        </p:nvSpPr>
        <p:spPr>
          <a:xfrm>
            <a:off x="3884760" y="8685360"/>
            <a:ext cx="2971440" cy="456840"/>
          </a:xfrm>
          <a:prstGeom prst="rect">
            <a:avLst/>
          </a:prstGeom>
          <a:noFill/>
          <a:ln>
            <a:noFill/>
          </a:ln>
        </p:spPr>
        <p:txBody>
          <a:bodyPr anchor="b"/>
          <a:lstStyle/>
          <a:p>
            <a:pPr algn="r">
              <a:lnSpc>
                <a:spcPct val="100000"/>
              </a:lnSpc>
            </a:pPr>
            <a:fld id="{6E411FAB-73E8-4EC2-91A1-C8A3D98C6086}" type="slidenum">
              <a:rPr lang="en-GB" sz="1200" b="0" strike="noStrike" spc="-1">
                <a:solidFill>
                  <a:srgbClr val="000000"/>
                </a:solidFill>
                <a:uFill>
                  <a:solidFill>
                    <a:srgbClr val="FFFFFF"/>
                  </a:solidFill>
                </a:uFill>
                <a:latin typeface="+mn-lt"/>
                <a:ea typeface="+mn-ea"/>
              </a:rPr>
              <a:pPr algn="r">
                <a:lnSpc>
                  <a:spcPct val="100000"/>
                </a:lnSpc>
              </a:pPr>
              <a:t>68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2" name="TextShape 2"/>
          <p:cNvSpPr txBox="1"/>
          <p:nvPr/>
        </p:nvSpPr>
        <p:spPr>
          <a:xfrm>
            <a:off x="3884760" y="8685360"/>
            <a:ext cx="2971440" cy="456840"/>
          </a:xfrm>
          <a:prstGeom prst="rect">
            <a:avLst/>
          </a:prstGeom>
          <a:noFill/>
          <a:ln>
            <a:noFill/>
          </a:ln>
        </p:spPr>
        <p:txBody>
          <a:bodyPr anchor="b"/>
          <a:lstStyle/>
          <a:p>
            <a:pPr algn="r">
              <a:lnSpc>
                <a:spcPct val="100000"/>
              </a:lnSpc>
            </a:pPr>
            <a:fld id="{7C298A73-749F-4368-8928-5528BE7DED5B}" type="slidenum">
              <a:rPr lang="en-GB" sz="1200" b="0" strike="noStrike" spc="-1">
                <a:solidFill>
                  <a:srgbClr val="000000"/>
                </a:solidFill>
                <a:uFill>
                  <a:solidFill>
                    <a:srgbClr val="FFFFFF"/>
                  </a:solidFill>
                </a:uFill>
                <a:latin typeface="+mn-lt"/>
                <a:ea typeface="+mn-ea"/>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4" name="TextShape 2"/>
          <p:cNvSpPr txBox="1"/>
          <p:nvPr/>
        </p:nvSpPr>
        <p:spPr>
          <a:xfrm>
            <a:off x="3884760" y="8685360"/>
            <a:ext cx="2971440" cy="456840"/>
          </a:xfrm>
          <a:prstGeom prst="rect">
            <a:avLst/>
          </a:prstGeom>
          <a:noFill/>
          <a:ln>
            <a:noFill/>
          </a:ln>
        </p:spPr>
        <p:txBody>
          <a:bodyPr anchor="b"/>
          <a:lstStyle/>
          <a:p>
            <a:pPr algn="r">
              <a:lnSpc>
                <a:spcPct val="100000"/>
              </a:lnSpc>
            </a:pPr>
            <a:fld id="{9BA83F8D-51E3-417A-8EB1-FEE1A9A1498E}" type="slidenum">
              <a:rPr lang="en-GB" sz="1200" b="0" strike="noStrike" spc="-1">
                <a:solidFill>
                  <a:srgbClr val="000000"/>
                </a:solidFill>
                <a:uFill>
                  <a:solidFill>
                    <a:srgbClr val="FFFFFF"/>
                  </a:solidFill>
                </a:uFill>
                <a:latin typeface="+mn-lt"/>
                <a:ea typeface="+mn-ea"/>
              </a:rPr>
              <a:pPr algn="r">
                <a:lnSpc>
                  <a:spcPct val="100000"/>
                </a:lnSpc>
              </a:pPr>
              <a:t>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6" name="TextShape 2"/>
          <p:cNvSpPr txBox="1"/>
          <p:nvPr/>
        </p:nvSpPr>
        <p:spPr>
          <a:xfrm>
            <a:off x="3884760" y="8685360"/>
            <a:ext cx="2971440" cy="456840"/>
          </a:xfrm>
          <a:prstGeom prst="rect">
            <a:avLst/>
          </a:prstGeom>
          <a:noFill/>
          <a:ln>
            <a:noFill/>
          </a:ln>
        </p:spPr>
        <p:txBody>
          <a:bodyPr anchor="b"/>
          <a:lstStyle/>
          <a:p>
            <a:pPr algn="r">
              <a:lnSpc>
                <a:spcPct val="100000"/>
              </a:lnSpc>
            </a:pPr>
            <a:fld id="{34A12D6A-1D87-4FE0-BD9A-A6D4470AA295}" type="slidenum">
              <a:rPr lang="en-GB" sz="1200" b="0" strike="noStrike" spc="-1">
                <a:solidFill>
                  <a:srgbClr val="000000"/>
                </a:solidFill>
                <a:uFill>
                  <a:solidFill>
                    <a:srgbClr val="FFFFFF"/>
                  </a:solidFill>
                </a:uFill>
                <a:latin typeface="+mn-lt"/>
                <a:ea typeface="+mn-ea"/>
              </a:rPr>
              <a:pPr algn="r">
                <a:lnSpc>
                  <a:spcPct val="100000"/>
                </a:lnSpc>
              </a:pPr>
              <a:t>10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8" name="TextShape 2"/>
          <p:cNvSpPr txBox="1"/>
          <p:nvPr/>
        </p:nvSpPr>
        <p:spPr>
          <a:xfrm>
            <a:off x="3884760" y="8685360"/>
            <a:ext cx="2971440" cy="456840"/>
          </a:xfrm>
          <a:prstGeom prst="rect">
            <a:avLst/>
          </a:prstGeom>
          <a:noFill/>
          <a:ln>
            <a:noFill/>
          </a:ln>
        </p:spPr>
        <p:txBody>
          <a:bodyPr anchor="b"/>
          <a:lstStyle/>
          <a:p>
            <a:pPr algn="r">
              <a:lnSpc>
                <a:spcPct val="100000"/>
              </a:lnSpc>
            </a:pPr>
            <a:fld id="{C30FFD93-A9D9-4122-B837-ECFEAA5B868B}" type="slidenum">
              <a:rPr lang="en-GB" sz="1200" b="0" strike="noStrike" spc="-1">
                <a:solidFill>
                  <a:srgbClr val="000000"/>
                </a:solidFill>
                <a:uFill>
                  <a:solidFill>
                    <a:srgbClr val="FFFFFF"/>
                  </a:solidFill>
                </a:uFill>
                <a:latin typeface="+mn-lt"/>
                <a:ea typeface="+mn-ea"/>
              </a:rPr>
              <a:pPr algn="r">
                <a:lnSpc>
                  <a:spcPct val="100000"/>
                </a:lnSpc>
              </a:pPr>
              <a:t>11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2"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34"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35"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36" name="Afbeelding 35"/>
          <p:cNvPicPr/>
          <p:nvPr/>
        </p:nvPicPr>
        <p:blipFill>
          <a:blip r:embed="rId2" cstate="print"/>
          <a:stretch/>
        </p:blipFill>
        <p:spPr>
          <a:xfrm>
            <a:off x="2702160" y="1203480"/>
            <a:ext cx="3738600" cy="2982960"/>
          </a:xfrm>
          <a:prstGeom prst="rect">
            <a:avLst/>
          </a:prstGeom>
          <a:ln>
            <a:noFill/>
          </a:ln>
        </p:spPr>
      </p:pic>
      <p:pic>
        <p:nvPicPr>
          <p:cNvPr id="37" name="Afbeelding 36"/>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4"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4"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5"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5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7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71"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74"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75" name="Afbeelding 74"/>
          <p:cNvPicPr/>
          <p:nvPr/>
        </p:nvPicPr>
        <p:blipFill>
          <a:blip r:embed="rId2" cstate="print"/>
          <a:stretch/>
        </p:blipFill>
        <p:spPr>
          <a:xfrm>
            <a:off x="2702160" y="1203480"/>
            <a:ext cx="3738600" cy="2982960"/>
          </a:xfrm>
          <a:prstGeom prst="rect">
            <a:avLst/>
          </a:prstGeom>
          <a:ln>
            <a:noFill/>
          </a:ln>
        </p:spPr>
      </p:pic>
      <p:pic>
        <p:nvPicPr>
          <p:cNvPr id="76" name="Afbeelding 75"/>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8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9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3"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4"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9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9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0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0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10"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1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13"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114" name="Afbeelding 113"/>
          <p:cNvPicPr/>
          <p:nvPr/>
        </p:nvPicPr>
        <p:blipFill>
          <a:blip r:embed="rId2" cstate="print"/>
          <a:stretch/>
        </p:blipFill>
        <p:spPr>
          <a:xfrm>
            <a:off x="2702160" y="1203480"/>
            <a:ext cx="3738600" cy="2982960"/>
          </a:xfrm>
          <a:prstGeom prst="rect">
            <a:avLst/>
          </a:prstGeom>
          <a:ln>
            <a:noFill/>
          </a:ln>
        </p:spPr>
      </p:pic>
      <p:pic>
        <p:nvPicPr>
          <p:cNvPr id="115" name="Afbeelding 114"/>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2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2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2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2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3"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4"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3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4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50"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5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53"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154" name="Afbeelding 153"/>
          <p:cNvPicPr/>
          <p:nvPr/>
        </p:nvPicPr>
        <p:blipFill>
          <a:blip r:embed="rId2" cstate="print"/>
          <a:stretch/>
        </p:blipFill>
        <p:spPr>
          <a:xfrm>
            <a:off x="2702160" y="1203480"/>
            <a:ext cx="3738600" cy="2982960"/>
          </a:xfrm>
          <a:prstGeom prst="rect">
            <a:avLst/>
          </a:prstGeom>
          <a:ln>
            <a:noFill/>
          </a:ln>
        </p:spPr>
      </p:pic>
      <p:pic>
        <p:nvPicPr>
          <p:cNvPr id="155" name="Afbeelding 154"/>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6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6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6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6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1"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2"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7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8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8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7"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88"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67640" y="2139840"/>
            <a:ext cx="8229240" cy="397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9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91" name="PlaceHolder 3"/>
          <p:cNvSpPr>
            <a:spLocks noGrp="1"/>
          </p:cNvSpPr>
          <p:nvPr>
            <p:ph type="body"/>
          </p:nvPr>
        </p:nvSpPr>
        <p:spPr>
          <a:xfrm>
            <a:off x="457200" y="1203480"/>
            <a:ext cx="822924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pic>
        <p:nvPicPr>
          <p:cNvPr id="192" name="Afbeelding 191"/>
          <p:cNvPicPr/>
          <p:nvPr/>
        </p:nvPicPr>
        <p:blipFill>
          <a:blip r:embed="rId2" cstate="print"/>
          <a:stretch/>
        </p:blipFill>
        <p:spPr>
          <a:xfrm>
            <a:off x="2702160" y="1203480"/>
            <a:ext cx="3738600" cy="2982960"/>
          </a:xfrm>
          <a:prstGeom prst="rect">
            <a:avLst/>
          </a:prstGeom>
          <a:ln>
            <a:noFill/>
          </a:ln>
        </p:spPr>
      </p:pic>
      <p:pic>
        <p:nvPicPr>
          <p:cNvPr id="193" name="Afbeelding 192"/>
          <p:cNvPicPr/>
          <p:nvPr/>
        </p:nvPicPr>
        <p:blipFill>
          <a:blip r:embed="rId2" cstate="print"/>
          <a:stretch/>
        </p:blipFill>
        <p:spPr>
          <a:xfrm>
            <a:off x="2702160" y="1203480"/>
            <a:ext cx="3738600" cy="2982960"/>
          </a:xfrm>
          <a:prstGeom prst="rect">
            <a:avLst/>
          </a:prstGeom>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5"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6"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1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
        <p:nvSpPr>
          <p:cNvPr id="2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nl-NL" sz="24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3300"/>
        </a:solidFill>
        <a:effectLst/>
      </p:bgPr>
    </p:bg>
    <p:spTree>
      <p:nvGrpSpPr>
        <p:cNvPr id="1" name=""/>
        <p:cNvGrpSpPr/>
        <p:nvPr/>
      </p:nvGrpSpPr>
      <p:grpSpPr>
        <a:xfrm>
          <a:off x="0" y="0"/>
          <a:ext cx="0" cy="0"/>
          <a:chOff x="0" y="0"/>
          <a:chExt cx="0" cy="0"/>
        </a:xfrm>
      </p:grpSpPr>
      <p:sp>
        <p:nvSpPr>
          <p:cNvPr id="4" name="CustomShape 1" hidden="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2" name="PlaceHolder 2"/>
          <p:cNvSpPr>
            <a:spLocks noGrp="1"/>
          </p:cNvSpPr>
          <p:nvPr>
            <p:ph type="title"/>
          </p:nvPr>
        </p:nvSpPr>
        <p:spPr>
          <a:xfrm>
            <a:off x="685800" y="1597680"/>
            <a:ext cx="7772040" cy="1102320"/>
          </a:xfrm>
          <a:prstGeom prst="rect">
            <a:avLst/>
          </a:prstGeom>
        </p:spPr>
        <p:txBody>
          <a:bodyPr anchor="ctr"/>
          <a:lstStyle/>
          <a:p>
            <a:pPr>
              <a:lnSpc>
                <a:spcPct val="100000"/>
              </a:lnSpc>
            </a:pPr>
            <a:r>
              <a:rPr lang="nl-NL" sz="4400" b="0" strike="noStrike" spc="-1">
                <a:solidFill>
                  <a:srgbClr val="FFFFFF"/>
                </a:solidFill>
                <a:uFill>
                  <a:solidFill>
                    <a:srgbClr val="FFFFFF"/>
                  </a:solidFill>
                </a:uFill>
                <a:latin typeface="Calibri"/>
              </a:rPr>
              <a:t>Klik om de stijl te bewerken</a:t>
            </a:r>
            <a:endParaRPr lang="nl-NL" sz="4400" b="0" strike="noStrike" spc="-1">
              <a:solidFill>
                <a:srgbClr val="000000"/>
              </a:solidFill>
              <a:uFill>
                <a:solidFill>
                  <a:srgbClr val="FFFFFF"/>
                </a:solidFill>
              </a:uFill>
              <a:latin typeface="Calibri"/>
            </a:endParaRPr>
          </a:p>
        </p:txBody>
      </p:sp>
      <p:sp>
        <p:nvSpPr>
          <p:cNvPr id="3"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CustomShape 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39" name="PlaceHolder 2"/>
          <p:cNvSpPr>
            <a:spLocks noGrp="1"/>
          </p:cNvSpPr>
          <p:nvPr>
            <p:ph type="title"/>
          </p:nvPr>
        </p:nvSpPr>
        <p:spPr>
          <a:xfrm>
            <a:off x="457200" y="205920"/>
            <a:ext cx="8229240" cy="856800"/>
          </a:xfrm>
          <a:prstGeom prst="rect">
            <a:avLst/>
          </a:prstGeom>
        </p:spPr>
        <p:txBody>
          <a:bodyPr anchor="ctr"/>
          <a:lstStyle/>
          <a:p>
            <a:pPr>
              <a:lnSpc>
                <a:spcPct val="100000"/>
              </a:lnSpc>
            </a:pPr>
            <a:r>
              <a:rPr lang="nl-NL" sz="4400" b="0" strike="noStrike" spc="-1">
                <a:solidFill>
                  <a:srgbClr val="000000"/>
                </a:solidFill>
                <a:uFill>
                  <a:solidFill>
                    <a:srgbClr val="FFFFFF"/>
                  </a:solidFill>
                </a:uFill>
                <a:latin typeface="Calibri"/>
              </a:rPr>
              <a:t>Klik om de stijl te bewerken</a:t>
            </a:r>
          </a:p>
        </p:txBody>
      </p:sp>
      <p:sp>
        <p:nvSpPr>
          <p:cNvPr id="40" name="PlaceHolder 3"/>
          <p:cNvSpPr>
            <a:spLocks noGrp="1"/>
          </p:cNvSpPr>
          <p:nvPr>
            <p:ph type="body"/>
          </p:nvPr>
        </p:nvSpPr>
        <p:spPr>
          <a:xfrm>
            <a:off x="457200" y="1200240"/>
            <a:ext cx="8229240" cy="3394080"/>
          </a:xfrm>
          <a:prstGeom prst="rect">
            <a:avLst/>
          </a:prstGeom>
        </p:spPr>
        <p:txBody>
          <a:bodyPr/>
          <a:lstStyle/>
          <a:p>
            <a:pPr marL="432000" indent="-324000">
              <a:lnSpc>
                <a:spcPct val="100000"/>
              </a:lnSpc>
              <a:spcBef>
                <a:spcPts val="479"/>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Klik om de modelstijlen te bewerken</a:t>
            </a:r>
          </a:p>
          <a:p>
            <a:pPr marL="864000" lvl="1" indent="-324000">
              <a:lnSpc>
                <a:spcPct val="100000"/>
              </a:lnSpc>
              <a:spcBef>
                <a:spcPts val="400"/>
              </a:spcBef>
              <a:buClr>
                <a:srgbClr val="000000"/>
              </a:buClr>
              <a:buSzPct val="75000"/>
              <a:buFont typeface="Symbol" charset="2"/>
              <a:buChar char=""/>
            </a:pPr>
            <a:r>
              <a:rPr lang="nl-NL" sz="2000" b="0" strike="noStrike" spc="-1">
                <a:solidFill>
                  <a:srgbClr val="000000"/>
                </a:solidFill>
                <a:uFill>
                  <a:solidFill>
                    <a:srgbClr val="FFFFFF"/>
                  </a:solidFill>
                </a:uFill>
                <a:latin typeface="Calibri"/>
              </a:rPr>
              <a:t>Tweede niveau</a:t>
            </a:r>
          </a:p>
          <a:p>
            <a:pPr marL="1296000" lvl="2" indent="-288000">
              <a:lnSpc>
                <a:spcPct val="100000"/>
              </a:lnSpc>
              <a:spcBef>
                <a:spcPts val="360"/>
              </a:spcBef>
              <a:buClr>
                <a:srgbClr val="000000"/>
              </a:buClr>
              <a:buSzPct val="45000"/>
              <a:buFont typeface="Wingdings" charset="2"/>
              <a:buChar char=""/>
            </a:pPr>
            <a:r>
              <a:rPr lang="nl-NL" sz="1800" b="0" strike="noStrike" spc="-1">
                <a:solidFill>
                  <a:srgbClr val="000000"/>
                </a:solidFill>
                <a:uFill>
                  <a:solidFill>
                    <a:srgbClr val="FFFFFF"/>
                  </a:solidFill>
                </a:uFill>
                <a:latin typeface="Calibri"/>
              </a:rPr>
              <a:t>Derde niveau</a:t>
            </a:r>
          </a:p>
          <a:p>
            <a:pPr marL="1728000" lvl="3" indent="-216000">
              <a:lnSpc>
                <a:spcPct val="100000"/>
              </a:lnSpc>
              <a:spcBef>
                <a:spcPts val="320"/>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Vierde niveau</a:t>
            </a:r>
          </a:p>
          <a:p>
            <a:pPr marL="2160000" lvl="4" indent="-216000">
              <a:lnSpc>
                <a:spcPct val="100000"/>
              </a:lnSpc>
              <a:spcBef>
                <a:spcPts val="32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Vijfde niveau</a:t>
            </a:r>
          </a:p>
        </p:txBody>
      </p:sp>
      <p:sp>
        <p:nvSpPr>
          <p:cNvPr id="41" name="PlaceHolder 4"/>
          <p:cNvSpPr>
            <a:spLocks noGrp="1"/>
          </p:cNvSpPr>
          <p:nvPr>
            <p:ph type="sldNum"/>
          </p:nvPr>
        </p:nvSpPr>
        <p:spPr>
          <a:xfrm>
            <a:off x="8172360" y="4767120"/>
            <a:ext cx="514080" cy="273600"/>
          </a:xfrm>
          <a:prstGeom prst="rect">
            <a:avLst/>
          </a:prstGeom>
        </p:spPr>
        <p:txBody>
          <a:bodyPr anchor="ctr"/>
          <a:lstStyle/>
          <a:p>
            <a:pPr algn="r">
              <a:lnSpc>
                <a:spcPct val="100000"/>
              </a:lnSpc>
            </a:pPr>
            <a:fld id="{C049C3AC-1535-40AA-891F-41BC2F4795C3}" type="slidenum">
              <a:rPr lang="en-GB" sz="1200" b="0" strike="noStrike" spc="-1">
                <a:solidFill>
                  <a:srgbClr val="8B8B8B"/>
                </a:solidFill>
                <a:uFill>
                  <a:solidFill>
                    <a:srgbClr val="FFFFFF"/>
                  </a:solidFill>
                </a:uFill>
                <a:latin typeface="Calibri"/>
              </a:rPr>
              <a:pPr algn="r">
                <a:lnSpc>
                  <a:spcPct val="100000"/>
                </a:lnSpc>
              </a:pPr>
              <a:t>‹nr.›</a:t>
            </a:fld>
            <a:endParaRPr lang="en-GB" sz="1200" b="0" strike="noStrike" spc="-1">
              <a:solidFill>
                <a:srgbClr val="000000"/>
              </a:solidFill>
              <a:uFill>
                <a:solidFill>
                  <a:srgbClr val="FFFFFF"/>
                </a:solidFill>
              </a:uFill>
              <a:latin typeface="Times New Roman"/>
            </a:endParaRPr>
          </a:p>
        </p:txBody>
      </p:sp>
      <p:pic>
        <p:nvPicPr>
          <p:cNvPr id="42" name="Afbeelding 41"/>
          <p:cNvPicPr/>
          <p:nvPr/>
        </p:nvPicPr>
        <p:blipFill>
          <a:blip r:embed="rId14" cstate="print"/>
          <a:stretch/>
        </p:blipFill>
        <p:spPr>
          <a:xfrm>
            <a:off x="8327520" y="36000"/>
            <a:ext cx="816480" cy="936000"/>
          </a:xfrm>
          <a:prstGeom prst="rect">
            <a:avLst/>
          </a:prstGeom>
          <a:ln>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 name="CustomShape 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78" name="PlaceHolder 2"/>
          <p:cNvSpPr>
            <a:spLocks noGrp="1"/>
          </p:cNvSpPr>
          <p:nvPr>
            <p:ph type="title"/>
          </p:nvPr>
        </p:nvSpPr>
        <p:spPr>
          <a:xfrm>
            <a:off x="457200" y="205920"/>
            <a:ext cx="8229240" cy="856800"/>
          </a:xfrm>
          <a:prstGeom prst="rect">
            <a:avLst/>
          </a:prstGeom>
        </p:spPr>
        <p:txBody>
          <a:bodyPr anchor="ctr"/>
          <a:lstStyle/>
          <a:p>
            <a:pPr>
              <a:lnSpc>
                <a:spcPct val="100000"/>
              </a:lnSpc>
            </a:pPr>
            <a:r>
              <a:rPr lang="nl-NL" sz="4400" b="0" strike="noStrike" spc="-1">
                <a:solidFill>
                  <a:srgbClr val="000000"/>
                </a:solidFill>
                <a:uFill>
                  <a:solidFill>
                    <a:srgbClr val="FFFFFF"/>
                  </a:solidFill>
                </a:uFill>
                <a:latin typeface="Calibri"/>
              </a:rPr>
              <a:t>Klik om de stijl te bewerken</a:t>
            </a:r>
          </a:p>
        </p:txBody>
      </p:sp>
      <p:sp>
        <p:nvSpPr>
          <p:cNvPr id="79" name="PlaceHolder 3"/>
          <p:cNvSpPr>
            <a:spLocks noGrp="1"/>
          </p:cNvSpPr>
          <p:nvPr>
            <p:ph type="sldNum"/>
          </p:nvPr>
        </p:nvSpPr>
        <p:spPr>
          <a:xfrm>
            <a:off x="8172360" y="4767120"/>
            <a:ext cx="514080" cy="273600"/>
          </a:xfrm>
          <a:prstGeom prst="rect">
            <a:avLst/>
          </a:prstGeom>
        </p:spPr>
        <p:txBody>
          <a:bodyPr anchor="ctr"/>
          <a:lstStyle/>
          <a:p>
            <a:pPr algn="r">
              <a:lnSpc>
                <a:spcPct val="100000"/>
              </a:lnSpc>
            </a:pPr>
            <a:fld id="{4D995EC4-3921-4FE5-9D50-9F492842A38D}" type="slidenum">
              <a:rPr lang="en-GB" sz="1200" b="0" strike="noStrike" spc="-1">
                <a:solidFill>
                  <a:srgbClr val="8B8B8B"/>
                </a:solidFill>
                <a:uFill>
                  <a:solidFill>
                    <a:srgbClr val="FFFFFF"/>
                  </a:solidFill>
                </a:uFill>
                <a:latin typeface="Calibri"/>
              </a:rPr>
              <a:pPr algn="r">
                <a:lnSpc>
                  <a:spcPct val="100000"/>
                </a:lnSpc>
              </a:pPr>
              <a:t>‹nr.›</a:t>
            </a:fld>
            <a:endParaRPr lang="en-GB" sz="1200" b="0" strike="noStrike" spc="-1">
              <a:solidFill>
                <a:srgbClr val="000000"/>
              </a:solidFill>
              <a:uFill>
                <a:solidFill>
                  <a:srgbClr val="FFFFFF"/>
                </a:solidFill>
              </a:uFill>
              <a:latin typeface="Times New Roman"/>
            </a:endParaRPr>
          </a:p>
        </p:txBody>
      </p:sp>
      <p:sp>
        <p:nvSpPr>
          <p:cNvPr id="80"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Seventh Outline Level</a:t>
            </a:r>
          </a:p>
        </p:txBody>
      </p:sp>
      <p:pic>
        <p:nvPicPr>
          <p:cNvPr id="81" name="Afbeelding 80"/>
          <p:cNvPicPr/>
          <p:nvPr/>
        </p:nvPicPr>
        <p:blipFill>
          <a:blip r:embed="rId14" cstate="print"/>
          <a:stretch/>
        </p:blipFill>
        <p:spPr>
          <a:xfrm>
            <a:off x="8327520" y="36000"/>
            <a:ext cx="816480" cy="936000"/>
          </a:xfrm>
          <a:prstGeom prst="rect">
            <a:avLst/>
          </a:prstGeom>
          <a:ln>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CustomShape 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117" name="PlaceHolder 2"/>
          <p:cNvSpPr>
            <a:spLocks noGrp="1"/>
          </p:cNvSpPr>
          <p:nvPr>
            <p:ph type="title"/>
          </p:nvPr>
        </p:nvSpPr>
        <p:spPr>
          <a:xfrm>
            <a:off x="457200" y="205920"/>
            <a:ext cx="8229240" cy="856800"/>
          </a:xfrm>
          <a:prstGeom prst="rect">
            <a:avLst/>
          </a:prstGeom>
        </p:spPr>
        <p:txBody>
          <a:bodyPr anchor="ctr"/>
          <a:lstStyle/>
          <a:p>
            <a:pPr>
              <a:lnSpc>
                <a:spcPct val="100000"/>
              </a:lnSpc>
            </a:pPr>
            <a:r>
              <a:rPr lang="nl-NL" sz="4400" b="0" strike="noStrike" spc="-1">
                <a:solidFill>
                  <a:srgbClr val="000000"/>
                </a:solidFill>
                <a:uFill>
                  <a:solidFill>
                    <a:srgbClr val="FFFFFF"/>
                  </a:solidFill>
                </a:uFill>
                <a:latin typeface="Calibri"/>
              </a:rPr>
              <a:t>Klik om de stijl te bewerken</a:t>
            </a:r>
          </a:p>
        </p:txBody>
      </p:sp>
      <p:sp>
        <p:nvSpPr>
          <p:cNvPr id="118" name="PlaceHolder 3"/>
          <p:cNvSpPr>
            <a:spLocks noGrp="1"/>
          </p:cNvSpPr>
          <p:nvPr>
            <p:ph type="body"/>
          </p:nvPr>
        </p:nvSpPr>
        <p:spPr>
          <a:xfrm>
            <a:off x="457200" y="1200240"/>
            <a:ext cx="4038120" cy="3394080"/>
          </a:xfrm>
          <a:prstGeom prst="rect">
            <a:avLst/>
          </a:prstGeom>
        </p:spPr>
        <p:txBody>
          <a:bodyPr/>
          <a:lstStyle/>
          <a:p>
            <a:pPr marL="432000" indent="-324000">
              <a:lnSpc>
                <a:spcPct val="100000"/>
              </a:lnSpc>
              <a:spcBef>
                <a:spcPts val="561"/>
              </a:spcBef>
              <a:buClr>
                <a:srgbClr val="000000"/>
              </a:buClr>
              <a:buSzPct val="45000"/>
              <a:buFont typeface="Wingdings" charset="2"/>
              <a:buChar char=""/>
            </a:pPr>
            <a:r>
              <a:rPr lang="nl-NL" sz="2800" b="0" strike="noStrike" spc="-1">
                <a:solidFill>
                  <a:srgbClr val="000000"/>
                </a:solidFill>
                <a:uFill>
                  <a:solidFill>
                    <a:srgbClr val="FFFFFF"/>
                  </a:solidFill>
                </a:uFill>
                <a:latin typeface="Calibri"/>
              </a:rPr>
              <a:t>Klik om de modelstijlen te bewerken</a:t>
            </a:r>
          </a:p>
          <a:p>
            <a:pPr marL="864000" lvl="1" indent="-324000">
              <a:lnSpc>
                <a:spcPct val="100000"/>
              </a:lnSpc>
              <a:spcBef>
                <a:spcPts val="479"/>
              </a:spcBef>
              <a:buClr>
                <a:srgbClr val="000000"/>
              </a:buClr>
              <a:buSzPct val="75000"/>
              <a:buFont typeface="Symbol" charset="2"/>
              <a:buChar char=""/>
            </a:pPr>
            <a:r>
              <a:rPr lang="nl-NL" sz="2400" b="0" strike="noStrike" spc="-1">
                <a:solidFill>
                  <a:srgbClr val="000000"/>
                </a:solidFill>
                <a:uFill>
                  <a:solidFill>
                    <a:srgbClr val="FFFFFF"/>
                  </a:solidFill>
                </a:uFill>
                <a:latin typeface="Calibri"/>
              </a:rPr>
              <a:t>Tweede niveau</a:t>
            </a:r>
          </a:p>
          <a:p>
            <a:pPr marL="1296000" lvl="2" indent="-288000">
              <a:lnSpc>
                <a:spcPct val="100000"/>
              </a:lnSpc>
              <a:spcBef>
                <a:spcPts val="400"/>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Derde niveau</a:t>
            </a:r>
          </a:p>
          <a:p>
            <a:pPr marL="1728000" lvl="3" indent="-216000">
              <a:lnSpc>
                <a:spcPct val="100000"/>
              </a:lnSpc>
              <a:spcBef>
                <a:spcPts val="360"/>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Vierde niveau</a:t>
            </a:r>
          </a:p>
          <a:p>
            <a:pPr marL="2160000" lvl="4" indent="-216000">
              <a:lnSpc>
                <a:spcPct val="100000"/>
              </a:lnSpc>
              <a:spcBef>
                <a:spcPts val="360"/>
              </a:spcBef>
              <a:buClr>
                <a:srgbClr val="000000"/>
              </a:buClr>
              <a:buSzPct val="45000"/>
              <a:buFont typeface="Wingdings" charset="2"/>
              <a:buChar char=""/>
            </a:pPr>
            <a:r>
              <a:rPr lang="nl-NL" sz="1800" b="0" strike="noStrike" spc="-1">
                <a:solidFill>
                  <a:srgbClr val="000000"/>
                </a:solidFill>
                <a:uFill>
                  <a:solidFill>
                    <a:srgbClr val="FFFFFF"/>
                  </a:solidFill>
                </a:uFill>
                <a:latin typeface="Calibri"/>
              </a:rPr>
              <a:t>Vijfde niveau</a:t>
            </a:r>
          </a:p>
        </p:txBody>
      </p:sp>
      <p:sp>
        <p:nvSpPr>
          <p:cNvPr id="119" name="PlaceHolder 4"/>
          <p:cNvSpPr>
            <a:spLocks noGrp="1"/>
          </p:cNvSpPr>
          <p:nvPr>
            <p:ph type="body"/>
          </p:nvPr>
        </p:nvSpPr>
        <p:spPr>
          <a:xfrm>
            <a:off x="4648320" y="1200240"/>
            <a:ext cx="4038120" cy="3394080"/>
          </a:xfrm>
          <a:prstGeom prst="rect">
            <a:avLst/>
          </a:prstGeom>
        </p:spPr>
        <p:txBody>
          <a:bodyPr/>
          <a:lstStyle/>
          <a:p>
            <a:pPr marL="179280" indent="-178920">
              <a:lnSpc>
                <a:spcPct val="100000"/>
              </a:lnSpc>
              <a:spcBef>
                <a:spcPts val="561"/>
              </a:spcBef>
              <a:buClr>
                <a:srgbClr val="000000"/>
              </a:buClr>
              <a:buFont typeface="Arial"/>
              <a:buChar char="•"/>
            </a:pPr>
            <a:r>
              <a:rPr lang="nl-NL" sz="2800" b="0" strike="noStrike" spc="-1">
                <a:solidFill>
                  <a:srgbClr val="000000"/>
                </a:solidFill>
                <a:uFill>
                  <a:solidFill>
                    <a:srgbClr val="FFFFFF"/>
                  </a:solidFill>
                </a:uFill>
                <a:latin typeface="Calibri"/>
              </a:rPr>
              <a:t>Klik om de modelstijlen te bewerken</a:t>
            </a:r>
          </a:p>
          <a:p>
            <a:pPr marL="447840" lvl="1" indent="-1933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Tweede niveau</a:t>
            </a:r>
          </a:p>
          <a:p>
            <a:pPr marL="627120" lvl="2" indent="-161640">
              <a:lnSpc>
                <a:spcPct val="100000"/>
              </a:lnSpc>
              <a:spcBef>
                <a:spcPts val="400"/>
              </a:spcBef>
              <a:buClr>
                <a:srgbClr val="000000"/>
              </a:buClr>
              <a:buFont typeface="Arial"/>
              <a:buChar char="•"/>
            </a:pPr>
            <a:r>
              <a:rPr lang="nl-NL" sz="2000" b="0" strike="noStrike" spc="-1">
                <a:solidFill>
                  <a:srgbClr val="000000"/>
                </a:solidFill>
                <a:uFill>
                  <a:solidFill>
                    <a:srgbClr val="FFFFFF"/>
                  </a:solidFill>
                </a:uFill>
                <a:latin typeface="Calibri"/>
              </a:rPr>
              <a:t>Derde niveau</a:t>
            </a:r>
          </a:p>
          <a:p>
            <a:pPr marL="806400" lvl="3" indent="-139320">
              <a:lnSpc>
                <a:spcPct val="100000"/>
              </a:lnSpc>
              <a:spcBef>
                <a:spcPts val="360"/>
              </a:spcBef>
              <a:buClr>
                <a:srgbClr val="000000"/>
              </a:buClr>
              <a:buFont typeface="Arial"/>
              <a:buChar char="–"/>
            </a:pPr>
            <a:r>
              <a:rPr lang="nl-NL" sz="1800" b="0" strike="noStrike" spc="-1">
                <a:solidFill>
                  <a:srgbClr val="000000"/>
                </a:solidFill>
                <a:uFill>
                  <a:solidFill>
                    <a:srgbClr val="FFFFFF"/>
                  </a:solidFill>
                </a:uFill>
                <a:latin typeface="Calibri"/>
              </a:rPr>
              <a:t>Vierde niveau</a:t>
            </a:r>
          </a:p>
          <a:p>
            <a:pPr marL="985680" lvl="4" indent="-142560">
              <a:lnSpc>
                <a:spcPct val="100000"/>
              </a:lnSpc>
              <a:spcBef>
                <a:spcPts val="360"/>
              </a:spcBef>
              <a:buClr>
                <a:srgbClr val="000000"/>
              </a:buClr>
              <a:buFont typeface="Arial"/>
              <a:buChar char="»"/>
            </a:pPr>
            <a:r>
              <a:rPr lang="nl-NL" sz="1800" b="0" strike="noStrike" spc="-1">
                <a:solidFill>
                  <a:srgbClr val="000000"/>
                </a:solidFill>
                <a:uFill>
                  <a:solidFill>
                    <a:srgbClr val="FFFFFF"/>
                  </a:solidFill>
                </a:uFill>
                <a:latin typeface="Calibri"/>
              </a:rPr>
              <a:t>Vijfde niveau</a:t>
            </a:r>
          </a:p>
        </p:txBody>
      </p:sp>
      <p:sp>
        <p:nvSpPr>
          <p:cNvPr id="120" name="PlaceHolder 5"/>
          <p:cNvSpPr>
            <a:spLocks noGrp="1"/>
          </p:cNvSpPr>
          <p:nvPr>
            <p:ph type="sldNum"/>
          </p:nvPr>
        </p:nvSpPr>
        <p:spPr>
          <a:xfrm>
            <a:off x="8172360" y="4767120"/>
            <a:ext cx="514080" cy="273600"/>
          </a:xfrm>
          <a:prstGeom prst="rect">
            <a:avLst/>
          </a:prstGeom>
        </p:spPr>
        <p:txBody>
          <a:bodyPr anchor="ctr"/>
          <a:lstStyle/>
          <a:p>
            <a:pPr algn="r">
              <a:lnSpc>
                <a:spcPct val="100000"/>
              </a:lnSpc>
            </a:pPr>
            <a:fld id="{E4F734A4-B60B-4C77-BD06-BCAD842302E9}" type="slidenum">
              <a:rPr lang="en-GB" sz="1200" b="0" strike="noStrike" spc="-1">
                <a:solidFill>
                  <a:srgbClr val="8B8B8B"/>
                </a:solidFill>
                <a:uFill>
                  <a:solidFill>
                    <a:srgbClr val="FFFFFF"/>
                  </a:solidFill>
                </a:uFill>
                <a:latin typeface="Calibri"/>
              </a:rPr>
              <a:pPr algn="r">
                <a:lnSpc>
                  <a:spcPct val="100000"/>
                </a:lnSpc>
              </a:pPr>
              <a:t>‹nr.›</a:t>
            </a:fld>
            <a:endParaRPr lang="en-GB" sz="1200" b="0" strike="noStrike" spc="-1">
              <a:solidFill>
                <a:srgbClr val="000000"/>
              </a:solidFill>
              <a:uFill>
                <a:solidFill>
                  <a:srgbClr val="FFFFFF"/>
                </a:solidFill>
              </a:uFill>
              <a:latin typeface="Times New Roman"/>
            </a:endParaRPr>
          </a:p>
        </p:txBody>
      </p:sp>
      <p:pic>
        <p:nvPicPr>
          <p:cNvPr id="121" name="Afbeelding 120"/>
          <p:cNvPicPr/>
          <p:nvPr/>
        </p:nvPicPr>
        <p:blipFill>
          <a:blip r:embed="rId14" cstate="print"/>
          <a:stretch/>
        </p:blipFill>
        <p:spPr>
          <a:xfrm>
            <a:off x="8327520" y="36000"/>
            <a:ext cx="816480" cy="936000"/>
          </a:xfrm>
          <a:prstGeom prst="rect">
            <a:avLst/>
          </a:prstGeom>
          <a:ln>
            <a:noFill/>
          </a:ln>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CC66"/>
        </a:solidFill>
        <a:effectLst/>
      </p:bgPr>
    </p:bg>
    <p:spTree>
      <p:nvGrpSpPr>
        <p:cNvPr id="1" name=""/>
        <p:cNvGrpSpPr/>
        <p:nvPr/>
      </p:nvGrpSpPr>
      <p:grpSpPr>
        <a:xfrm>
          <a:off x="0" y="0"/>
          <a:ext cx="0" cy="0"/>
          <a:chOff x="0" y="0"/>
          <a:chExt cx="0" cy="0"/>
        </a:xfrm>
      </p:grpSpPr>
      <p:sp>
        <p:nvSpPr>
          <p:cNvPr id="156" name="CustomShape 1" hidden="1"/>
          <p:cNvSpPr/>
          <p:nvPr/>
        </p:nvSpPr>
        <p:spPr>
          <a:xfrm>
            <a:off x="0" y="4712760"/>
            <a:ext cx="205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Hans de Jong / Gerhard Hepp</a:t>
            </a:r>
            <a:endParaRPr lang="en-GB" sz="1100" b="0" strike="noStrike" spc="-1">
              <a:solidFill>
                <a:srgbClr val="000000"/>
              </a:solidFill>
              <a:uFill>
                <a:solidFill>
                  <a:srgbClr val="FFFFFF"/>
                </a:solidFill>
              </a:uFill>
              <a:latin typeface="Arial"/>
            </a:endParaRPr>
          </a:p>
        </p:txBody>
      </p:sp>
      <p:sp>
        <p:nvSpPr>
          <p:cNvPr id="158" name="PlaceHolder 2"/>
          <p:cNvSpPr>
            <a:spLocks noGrp="1"/>
          </p:cNvSpPr>
          <p:nvPr>
            <p:ph type="title"/>
          </p:nvPr>
        </p:nvSpPr>
        <p:spPr>
          <a:xfrm>
            <a:off x="467640" y="2139840"/>
            <a:ext cx="8229240" cy="856800"/>
          </a:xfrm>
          <a:prstGeom prst="rect">
            <a:avLst/>
          </a:prstGeom>
        </p:spPr>
        <p:txBody>
          <a:bodyPr anchor="ctr"/>
          <a:lstStyle/>
          <a:p>
            <a:pPr>
              <a:lnSpc>
                <a:spcPct val="100000"/>
              </a:lnSpc>
            </a:pPr>
            <a:r>
              <a:rPr lang="nl-NL" sz="7200" b="0" strike="noStrike" spc="-1">
                <a:solidFill>
                  <a:srgbClr val="FFFFFF"/>
                </a:solidFill>
                <a:uFill>
                  <a:solidFill>
                    <a:srgbClr val="FFFFFF"/>
                  </a:solidFill>
                </a:uFill>
                <a:latin typeface="Calibri"/>
              </a:rPr>
              <a:t>Klik om de stijl te bewerken</a:t>
            </a:r>
            <a:endParaRPr lang="nl-NL" sz="7200" b="0" strike="noStrike" spc="-1">
              <a:solidFill>
                <a:srgbClr val="000000"/>
              </a:solidFill>
              <a:uFill>
                <a:solidFill>
                  <a:srgbClr val="FFFFFF"/>
                </a:solidFill>
              </a:uFill>
              <a:latin typeface="Calibri"/>
            </a:endParaRPr>
          </a:p>
        </p:txBody>
      </p:sp>
      <p:sp>
        <p:nvSpPr>
          <p:cNvPr id="159"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24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nl-NL" sz="18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nl-NL" sz="16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nl-NL" sz="16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nl-NL"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42.jpeg"/><Relationship Id="rId4" Type="http://schemas.openxmlformats.org/officeDocument/2006/relationships/image" Target="../media/image31.jpeg"/></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2.xml"/><Relationship Id="rId1" Type="http://schemas.openxmlformats.org/officeDocument/2006/relationships/slideLayout" Target="../slideLayouts/slideLayout29.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683640" y="51480"/>
            <a:ext cx="7772040" cy="3096000"/>
          </a:xfrm>
          <a:prstGeom prst="rect">
            <a:avLst/>
          </a:prstGeom>
          <a:noFill/>
          <a:ln>
            <a:noFill/>
          </a:ln>
        </p:spPr>
        <p:txBody>
          <a:bodyPr anchor="ctr">
            <a:normAutofit lnSpcReduction="10000"/>
          </a:bodyPr>
          <a:lstStyle/>
          <a:p>
            <a:pPr algn="ctr"/>
            <a:r>
              <a:rPr lang="nl-NL" sz="4400" b="0" strike="noStrike" spc="-1">
                <a:solidFill>
                  <a:srgbClr val="FFFFFF"/>
                </a:solidFill>
                <a:uFill>
                  <a:solidFill>
                    <a:srgbClr val="FFFFFF"/>
                  </a:solidFill>
                </a:uFill>
                <a:latin typeface="Calibri"/>
              </a:rPr>
              <a:t>Physical computing mit Scratch und scratchClient – Anfänger</a:t>
            </a:r>
            <a:r>
              <a:t/>
            </a:r>
            <a:br/>
            <a:r>
              <a:t/>
            </a:r>
            <a:br/>
            <a:r>
              <a:rPr lang="nl-NL" sz="3600" b="0" i="1" strike="noStrike" spc="-1">
                <a:solidFill>
                  <a:srgbClr val="FFFFFF"/>
                </a:solidFill>
                <a:uFill>
                  <a:solidFill>
                    <a:srgbClr val="FFFFFF"/>
                  </a:solidFill>
                </a:uFill>
                <a:latin typeface="Calibri"/>
              </a:rPr>
              <a:t>Raspberry Pi, Arduino, Scratch und scratchClient steuern Servos, LEDs und mehr</a:t>
            </a:r>
            <a:endParaRPr lang="nl-NL" sz="3600" b="0" strike="noStrike" spc="-1">
              <a:solidFill>
                <a:srgbClr val="000000"/>
              </a:solidFill>
              <a:uFill>
                <a:solidFill>
                  <a:srgbClr val="FFFFFF"/>
                </a:solidFill>
              </a:uFill>
              <a:latin typeface="Calibri"/>
            </a:endParaRPr>
          </a:p>
        </p:txBody>
      </p:sp>
      <p:sp>
        <p:nvSpPr>
          <p:cNvPr id="200" name="TextShape 2"/>
          <p:cNvSpPr txBox="1"/>
          <p:nvPr/>
        </p:nvSpPr>
        <p:spPr>
          <a:xfrm>
            <a:off x="1331640" y="3435840"/>
            <a:ext cx="6400440" cy="1314000"/>
          </a:xfrm>
          <a:prstGeom prst="rect">
            <a:avLst/>
          </a:prstGeom>
          <a:noFill/>
          <a:ln>
            <a:noFill/>
          </a:ln>
        </p:spPr>
        <p:txBody>
          <a:bodyPr>
            <a:normAutofit lnSpcReduction="10000"/>
          </a:bodyPr>
          <a:lstStyle/>
          <a:p>
            <a:pPr algn="ctr">
              <a:lnSpc>
                <a:spcPct val="100000"/>
              </a:lnSpc>
              <a:spcBef>
                <a:spcPts val="479"/>
              </a:spcBef>
            </a:pPr>
            <a:r>
              <a:rPr lang="en-GB" sz="2400" b="0" strike="noStrike" spc="-1">
                <a:solidFill>
                  <a:srgbClr val="FFFFFF"/>
                </a:solidFill>
                <a:uFill>
                  <a:solidFill>
                    <a:srgbClr val="FFFFFF"/>
                  </a:solidFill>
                </a:uFill>
                <a:latin typeface="Calibri"/>
              </a:rPr>
              <a:t>Hans de Jong &amp; Gerhard Hepp</a:t>
            </a:r>
            <a:endParaRPr lang="en-GB" sz="2400" b="0" strike="noStrike" spc="-1">
              <a:solidFill>
                <a:srgbClr val="000000"/>
              </a:solidFill>
              <a:uFill>
                <a:solidFill>
                  <a:srgbClr val="FFFFFF"/>
                </a:solidFill>
              </a:uFill>
              <a:latin typeface="Arial"/>
            </a:endParaRPr>
          </a:p>
          <a:p>
            <a:pPr algn="ctr">
              <a:lnSpc>
                <a:spcPct val="100000"/>
              </a:lnSpc>
              <a:spcBef>
                <a:spcPts val="479"/>
              </a:spcBef>
            </a:pPr>
            <a:r>
              <a:rPr lang="en-GB" sz="2400" b="0" strike="noStrike" spc="-1">
                <a:solidFill>
                  <a:srgbClr val="FFFFFF"/>
                </a:solidFill>
                <a:uFill>
                  <a:solidFill>
                    <a:srgbClr val="FFFFFF"/>
                  </a:solidFill>
                </a:uFill>
                <a:latin typeface="Calibri"/>
              </a:rPr>
              <a:t>Pi And More 10 1/2</a:t>
            </a:r>
            <a:endParaRPr lang="en-GB" sz="2400" b="0" strike="noStrike" spc="-1">
              <a:solidFill>
                <a:srgbClr val="000000"/>
              </a:solidFill>
              <a:uFill>
                <a:solidFill>
                  <a:srgbClr val="FFFFFF"/>
                </a:solidFill>
              </a:uFill>
              <a:latin typeface="Arial"/>
            </a:endParaRPr>
          </a:p>
          <a:p>
            <a:pPr algn="ctr">
              <a:lnSpc>
                <a:spcPct val="100000"/>
              </a:lnSpc>
              <a:spcBef>
                <a:spcPts val="479"/>
              </a:spcBef>
            </a:pPr>
            <a:r>
              <a:rPr lang="en-GB" sz="2400" b="0" strike="noStrike" spc="-1">
                <a:solidFill>
                  <a:srgbClr val="FFFFFF"/>
                </a:solidFill>
                <a:uFill>
                  <a:solidFill>
                    <a:srgbClr val="FFFFFF"/>
                  </a:solidFill>
                </a:uFill>
                <a:latin typeface="Calibri"/>
              </a:rPr>
              <a:t>Stuttgart – 24 February 2018 </a:t>
            </a:r>
            <a:endParaRPr lang="en-GB" sz="2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Nur ein paar Regeln heute</a:t>
            </a:r>
          </a:p>
        </p:txBody>
      </p:sp>
      <p:sp>
        <p:nvSpPr>
          <p:cNvPr id="223" name="TextShape 2"/>
          <p:cNvSpPr txBox="1"/>
          <p:nvPr/>
        </p:nvSpPr>
        <p:spPr>
          <a:xfrm>
            <a:off x="457200" y="1059480"/>
            <a:ext cx="8229240" cy="3744000"/>
          </a:xfrm>
          <a:prstGeom prst="rect">
            <a:avLst/>
          </a:prstGeom>
          <a:noFill/>
          <a:ln>
            <a:noFill/>
          </a:ln>
        </p:spPr>
        <p:txBody>
          <a:bodyPr>
            <a:noAutofit/>
          </a:bodyPr>
          <a:lstStyle/>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immer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Komponenten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angegeben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denken,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keine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Notwendigkeit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gibt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sagen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uns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werden es </a:t>
            </a:r>
            <a:r>
              <a:rPr lang="nl-NL" sz="1400" b="0" strike="noStrike" spc="-1" dirty="0" err="1">
                <a:solidFill>
                  <a:srgbClr val="000000"/>
                </a:solidFill>
                <a:uFill>
                  <a:solidFill>
                    <a:srgbClr val="FFFFFF"/>
                  </a:solidFill>
                </a:uFill>
                <a:latin typeface="Calibri"/>
              </a:rPr>
              <a:t>erklären</a:t>
            </a:r>
            <a:r>
              <a:rPr lang="nl-NL" sz="1400" b="0" strike="noStrike" spc="-1" dirty="0">
                <a:solidFill>
                  <a:srgbClr val="000000"/>
                </a:solidFill>
                <a:uFill>
                  <a:solidFill>
                    <a:srgbClr val="FFFFFF"/>
                  </a:solidFill>
                </a:uFill>
                <a:latin typeface="Calibri"/>
              </a:rPr>
              <a:t> was der </a:t>
            </a:r>
            <a:r>
              <a:rPr lang="nl-NL" sz="1400" b="0" strike="noStrike" spc="-1" dirty="0" err="1">
                <a:solidFill>
                  <a:srgbClr val="000000"/>
                </a:solidFill>
                <a:uFill>
                  <a:solidFill>
                    <a:srgbClr val="FFFFFF"/>
                  </a:solidFill>
                </a:uFill>
                <a:latin typeface="Calibri"/>
              </a:rPr>
              <a:t>Grund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Beim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Verdrahtung</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Lösen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USB-Kabel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Arduino</a:t>
            </a:r>
            <a:r>
              <a:rPr lang="nl-NL" sz="1400" b="0" strike="noStrike" spc="-1" dirty="0">
                <a:solidFill>
                  <a:srgbClr val="000000"/>
                </a:solidFill>
                <a:uFill>
                  <a:solidFill>
                    <a:srgbClr val="FFFFFF"/>
                  </a:solidFill>
                </a:uFill>
                <a:latin typeface="Calibri"/>
              </a:rPr>
              <a:t> Nano</a:t>
            </a: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Schalten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9V-Stromversorgung </a:t>
            </a:r>
            <a:r>
              <a:rPr lang="nl-NL" sz="1400" b="0" strike="noStrike" spc="-1" dirty="0" err="1">
                <a:solidFill>
                  <a:srgbClr val="000000"/>
                </a:solidFill>
                <a:uFill>
                  <a:solidFill>
                    <a:srgbClr val="FFFFFF"/>
                  </a:solidFill>
                </a:uFill>
                <a:latin typeface="Calibri"/>
              </a:rPr>
              <a:t>aus</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nochmals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erneut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ob</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korrekt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r>
              <a:rPr sz="1100" dirty="0"/>
              <a:t/>
            </a:r>
            <a:br>
              <a:rPr sz="1100" dirty="0"/>
            </a:b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Bauteile</a:t>
            </a:r>
            <a:r>
              <a:rPr lang="nl-NL" sz="1400" b="0" strike="noStrike" spc="-1" dirty="0">
                <a:solidFill>
                  <a:srgbClr val="000000"/>
                </a:solidFill>
                <a:uFill>
                  <a:solidFill>
                    <a:srgbClr val="FFFFFF"/>
                  </a:solidFill>
                </a:uFill>
                <a:latin typeface="Calibri"/>
              </a:rPr>
              <a:t> bei </a:t>
            </a:r>
            <a:r>
              <a:rPr lang="nl-NL" sz="1400" b="0" strike="noStrike" spc="-1" dirty="0" err="1">
                <a:solidFill>
                  <a:srgbClr val="000000"/>
                </a:solidFill>
                <a:uFill>
                  <a:solidFill>
                    <a:srgbClr val="FFFFFF"/>
                  </a:solidFill>
                </a:uFill>
                <a:latin typeface="Calibri"/>
              </a:rPr>
              <a:t>falscher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Verdrahtung</a:t>
            </a:r>
            <a:r>
              <a:rPr lang="nl-NL" sz="1400" b="0" strike="noStrike" spc="-1" dirty="0">
                <a:solidFill>
                  <a:srgbClr val="000000"/>
                </a:solidFill>
                <a:uFill>
                  <a:solidFill>
                    <a:srgbClr val="FFFFFF"/>
                  </a:solidFill>
                </a:uFill>
                <a:latin typeface="Calibri"/>
              </a:rPr>
              <a:t> sprengen!</a:t>
            </a:r>
          </a:p>
          <a:p>
            <a:pPr marL="538163" lvl="1" indent="-323850">
              <a:spcBef>
                <a:spcPts val="300"/>
              </a:spcBef>
              <a:buClr>
                <a:srgbClr val="000000"/>
              </a:buClr>
              <a:buFont typeface="StarSymbol"/>
              <a:buAutoNum type="arabicPeriod"/>
            </a:pPr>
            <a:r>
              <a:rPr lang="nl-NL" sz="1400" b="0" strike="noStrike" spc="-1" dirty="0">
                <a:solidFill>
                  <a:srgbClr val="000000"/>
                </a:solidFill>
                <a:uFill>
                  <a:solidFill>
                    <a:srgbClr val="FFFFFF"/>
                  </a:solidFill>
                </a:uFill>
                <a:latin typeface="Calibri"/>
              </a:rPr>
              <a:t>Stellen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1" i="1" strike="noStrike" spc="-1" dirty="0">
                <a:solidFill>
                  <a:srgbClr val="000000"/>
                </a:solidFill>
                <a:uFill>
                  <a:solidFill>
                    <a:srgbClr val="FFFFFF"/>
                  </a:solidFill>
                </a:uFill>
                <a:latin typeface="Calibri"/>
              </a:rPr>
              <a:t>beide</a:t>
            </a:r>
            <a:r>
              <a:rPr lang="nl-NL" sz="1400" b="0" strike="noStrike" spc="-1" dirty="0">
                <a:solidFill>
                  <a:srgbClr val="000000"/>
                </a:solidFill>
                <a:uFill>
                  <a:solidFill>
                    <a:srgbClr val="FFFFFF"/>
                  </a:solidFill>
                </a:uFill>
                <a:latin typeface="Calibri"/>
              </a:rPr>
              <a:t> (4-Augen-Prinzip)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überzeugt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Ordnung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bevor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Gerät</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anschließen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einschalten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starte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endParaRPr lang="nl-NL" sz="1400" b="0" strike="noStrike" spc="-1" dirty="0">
              <a:solidFill>
                <a:srgbClr val="000000"/>
              </a:solidFill>
              <a:uFill>
                <a:solidFill>
                  <a:srgbClr val="FFFFFF"/>
                </a:solidFill>
              </a:uFill>
              <a:latin typeface="Calibri"/>
            </a:endParaRP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kaputt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beschädigt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Ersatzmaterial</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legen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nichts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zurück</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Schachtel</a:t>
            </a:r>
            <a:r>
              <a:rPr lang="nl-NL" sz="1400" b="0" strike="noStrike" spc="-1" dirty="0">
                <a:solidFill>
                  <a:srgbClr val="000000"/>
                </a:solidFill>
                <a:uFill>
                  <a:solidFill>
                    <a:srgbClr val="FFFFFF"/>
                  </a:solidFill>
                </a:uFill>
                <a:latin typeface="Calibri"/>
              </a:rPr>
              <a:t>.</a:t>
            </a:r>
          </a:p>
        </p:txBody>
      </p:sp>
      <p:pic>
        <p:nvPicPr>
          <p:cNvPr id="224" name="Picture 3"/>
          <p:cNvPicPr/>
          <p:nvPr/>
        </p:nvPicPr>
        <p:blipFill>
          <a:blip r:embed="rId3" cstate="print"/>
          <a:stretch/>
        </p:blipFill>
        <p:spPr>
          <a:xfrm>
            <a:off x="6876256" y="483518"/>
            <a:ext cx="803160" cy="803160"/>
          </a:xfrm>
          <a:prstGeom prst="rect">
            <a:avLst/>
          </a:prstGeom>
          <a:ln>
            <a:noFill/>
          </a:ln>
        </p:spPr>
      </p:pic>
      <p:pic>
        <p:nvPicPr>
          <p:cNvPr id="225" name="Picture 4"/>
          <p:cNvPicPr/>
          <p:nvPr/>
        </p:nvPicPr>
        <p:blipFill>
          <a:blip r:embed="rId4" cstate="print"/>
          <a:srcRect l="16332" t="61453" r="46706"/>
          <a:stretch/>
        </p:blipFill>
        <p:spPr>
          <a:xfrm>
            <a:off x="4427984" y="1995686"/>
            <a:ext cx="429840" cy="287640"/>
          </a:xfrm>
          <a:prstGeom prst="rect">
            <a:avLst/>
          </a:prstGeom>
          <a:ln>
            <a:noFill/>
          </a:ln>
        </p:spPr>
      </p:pic>
      <p:pic>
        <p:nvPicPr>
          <p:cNvPr id="226" name="Picture 5"/>
          <p:cNvPicPr/>
          <p:nvPr/>
        </p:nvPicPr>
        <p:blipFill>
          <a:blip r:embed="rId5" cstate="print"/>
          <a:stretch/>
        </p:blipFill>
        <p:spPr>
          <a:xfrm>
            <a:off x="7308304" y="3507854"/>
            <a:ext cx="863640" cy="1120680"/>
          </a:xfrm>
          <a:prstGeom prst="rect">
            <a:avLst/>
          </a:prstGeom>
          <a:ln>
            <a:noFill/>
          </a:ln>
        </p:spPr>
      </p:pic>
      <p:pic>
        <p:nvPicPr>
          <p:cNvPr id="227" name="Picture 7"/>
          <p:cNvPicPr/>
          <p:nvPr/>
        </p:nvPicPr>
        <p:blipFill>
          <a:blip r:embed="rId6" cstate="print"/>
          <a:stretch/>
        </p:blipFill>
        <p:spPr>
          <a:xfrm>
            <a:off x="4427984" y="2283718"/>
            <a:ext cx="504720" cy="267120"/>
          </a:xfrm>
          <a:prstGeom prst="rect">
            <a:avLst/>
          </a:prstGeom>
          <a:ln w="9360">
            <a:noFill/>
          </a:ln>
        </p:spPr>
      </p:pic>
      <p:sp>
        <p:nvSpPr>
          <p:cNvPr id="228" name="TextShape 3"/>
          <p:cNvSpPr txBox="1"/>
          <p:nvPr/>
        </p:nvSpPr>
        <p:spPr>
          <a:xfrm>
            <a:off x="8172360" y="4767120"/>
            <a:ext cx="514080" cy="273600"/>
          </a:xfrm>
          <a:prstGeom prst="rect">
            <a:avLst/>
          </a:prstGeom>
          <a:noFill/>
          <a:ln>
            <a:noFill/>
          </a:ln>
        </p:spPr>
        <p:txBody>
          <a:bodyPr anchor="ctr"/>
          <a:lstStyle/>
          <a:p>
            <a:pPr algn="r">
              <a:lnSpc>
                <a:spcPct val="100000"/>
              </a:lnSpc>
            </a:pPr>
            <a:fld id="{E33BD5FE-19B1-42C5-92A7-C5AE8A1B49BA}" type="slidenum">
              <a:rPr lang="en-GB" sz="1200" b="0" strike="noStrike" spc="-1">
                <a:solidFill>
                  <a:srgbClr val="8B8B8B"/>
                </a:solidFill>
                <a:uFill>
                  <a:solidFill>
                    <a:srgbClr val="FFFFFF"/>
                  </a:solidFill>
                </a:uFill>
                <a:latin typeface="Calibri"/>
              </a:rPr>
              <a:pPr algn="r">
                <a:lnSpc>
                  <a:spcPct val="100000"/>
                </a:lnSpc>
              </a:pPr>
              <a:t>10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icture 9"/>
          <p:cNvPicPr/>
          <p:nvPr/>
        </p:nvPicPr>
        <p:blipFill>
          <a:blip r:embed="rId3" cstate="print"/>
          <a:stretch/>
        </p:blipFill>
        <p:spPr>
          <a:xfrm>
            <a:off x="7171560" y="311040"/>
            <a:ext cx="676440" cy="676440"/>
          </a:xfrm>
          <a:prstGeom prst="rect">
            <a:avLst/>
          </a:prstGeom>
          <a:ln>
            <a:noFill/>
          </a:ln>
        </p:spPr>
      </p:pic>
      <p:pic>
        <p:nvPicPr>
          <p:cNvPr id="230" name="Picture 9"/>
          <p:cNvPicPr/>
          <p:nvPr/>
        </p:nvPicPr>
        <p:blipFill>
          <a:blip r:embed="rId3" cstate="print"/>
          <a:stretch/>
        </p:blipFill>
        <p:spPr>
          <a:xfrm>
            <a:off x="4140000" y="339480"/>
            <a:ext cx="676440" cy="676440"/>
          </a:xfrm>
          <a:prstGeom prst="rect">
            <a:avLst/>
          </a:prstGeom>
          <a:ln>
            <a:noFill/>
          </a:ln>
        </p:spPr>
      </p:pic>
      <p:pic>
        <p:nvPicPr>
          <p:cNvPr id="231" name="Picture 5"/>
          <p:cNvPicPr/>
          <p:nvPr/>
        </p:nvPicPr>
        <p:blipFill>
          <a:blip r:embed="rId4" cstate="print"/>
          <a:stretch/>
        </p:blipFill>
        <p:spPr>
          <a:xfrm>
            <a:off x="6804360" y="2931840"/>
            <a:ext cx="1440360" cy="1047600"/>
          </a:xfrm>
          <a:prstGeom prst="rect">
            <a:avLst/>
          </a:prstGeom>
          <a:ln>
            <a:noFill/>
          </a:ln>
        </p:spPr>
      </p:pic>
      <p:sp>
        <p:nvSpPr>
          <p:cNvPr id="232" name="CustomShape 1"/>
          <p:cNvSpPr/>
          <p:nvPr/>
        </p:nvSpPr>
        <p:spPr>
          <a:xfrm>
            <a:off x="7164360" y="987480"/>
            <a:ext cx="1728000" cy="1872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233" name="CustomShape 2"/>
          <p:cNvSpPr/>
          <p:nvPr/>
        </p:nvSpPr>
        <p:spPr>
          <a:xfrm>
            <a:off x="467640" y="987480"/>
            <a:ext cx="4608000" cy="2664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Raspberry Pi 3B   .</a:t>
            </a:r>
            <a:endParaRPr lang="en-GB" sz="1800" b="0" strike="noStrike" spc="-1">
              <a:solidFill>
                <a:srgbClr val="000000"/>
              </a:solidFill>
              <a:uFill>
                <a:solidFill>
                  <a:srgbClr val="FFFFFF"/>
                </a:solidFill>
              </a:uFill>
              <a:latin typeface="Arial"/>
            </a:endParaRPr>
          </a:p>
        </p:txBody>
      </p:sp>
      <p:sp>
        <p:nvSpPr>
          <p:cNvPr id="234" name="TextShape 3"/>
          <p:cNvSpPr txBox="1"/>
          <p:nvPr/>
        </p:nvSpPr>
        <p:spPr>
          <a:xfrm>
            <a:off x="8172360" y="4767120"/>
            <a:ext cx="514080" cy="273600"/>
          </a:xfrm>
          <a:prstGeom prst="rect">
            <a:avLst/>
          </a:prstGeom>
          <a:noFill/>
          <a:ln>
            <a:noFill/>
          </a:ln>
        </p:spPr>
        <p:txBody>
          <a:bodyPr anchor="ctr"/>
          <a:lstStyle/>
          <a:p>
            <a:pPr algn="r">
              <a:lnSpc>
                <a:spcPct val="100000"/>
              </a:lnSpc>
            </a:pPr>
            <a:fld id="{E8FC8963-102E-44A2-AB64-D7DA16EBDD9C}" type="slidenum">
              <a:rPr lang="en-GB" sz="1200" b="0" strike="noStrike" spc="-1">
                <a:solidFill>
                  <a:srgbClr val="8B8B8B"/>
                </a:solidFill>
                <a:uFill>
                  <a:solidFill>
                    <a:srgbClr val="FFFFFF"/>
                  </a:solidFill>
                </a:uFill>
                <a:latin typeface="Calibri"/>
              </a:rPr>
              <a:pPr algn="r">
                <a:lnSpc>
                  <a:spcPct val="100000"/>
                </a:lnSpc>
              </a:pPr>
              <a:t>11</a:t>
            </a:fld>
            <a:endParaRPr lang="en-GB" sz="1200" b="0" strike="noStrike" spc="-1">
              <a:solidFill>
                <a:srgbClr val="000000"/>
              </a:solidFill>
              <a:uFill>
                <a:solidFill>
                  <a:srgbClr val="FFFFFF"/>
                </a:solidFill>
              </a:uFill>
              <a:latin typeface="Times New Roman"/>
            </a:endParaRPr>
          </a:p>
        </p:txBody>
      </p:sp>
      <p:sp>
        <p:nvSpPr>
          <p:cNvPr id="235" name="CustomShape 4"/>
          <p:cNvSpPr/>
          <p:nvPr/>
        </p:nvSpPr>
        <p:spPr>
          <a:xfrm>
            <a:off x="539640" y="1347480"/>
            <a:ext cx="107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2 Laufzeit</a:t>
            </a:r>
            <a:endParaRPr lang="en-GB" sz="1800" b="0" strike="noStrike" spc="-1">
              <a:solidFill>
                <a:srgbClr val="000000"/>
              </a:solidFill>
              <a:uFill>
                <a:solidFill>
                  <a:srgbClr val="FFFFFF"/>
                </a:solidFill>
              </a:uFill>
              <a:latin typeface="Arial"/>
            </a:endParaRPr>
          </a:p>
        </p:txBody>
      </p:sp>
      <p:sp>
        <p:nvSpPr>
          <p:cNvPr id="236" name="CustomShape 5"/>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237" name="CustomShape 6"/>
          <p:cNvSpPr/>
          <p:nvPr/>
        </p:nvSpPr>
        <p:spPr>
          <a:xfrm>
            <a:off x="2411640" y="1851840"/>
            <a:ext cx="107964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238" name="CustomShape 7"/>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239" name="Picture 3"/>
          <p:cNvPicPr/>
          <p:nvPr/>
        </p:nvPicPr>
        <p:blipFill>
          <a:blip r:embed="rId5" cstate="print"/>
          <a:stretch/>
        </p:blipFill>
        <p:spPr>
          <a:xfrm>
            <a:off x="8172360" y="3147840"/>
            <a:ext cx="802800" cy="575640"/>
          </a:xfrm>
          <a:prstGeom prst="rect">
            <a:avLst/>
          </a:prstGeom>
          <a:ln w="9360">
            <a:noFill/>
          </a:ln>
        </p:spPr>
      </p:pic>
      <p:pic>
        <p:nvPicPr>
          <p:cNvPr id="240" name="Picture 4"/>
          <p:cNvPicPr/>
          <p:nvPr/>
        </p:nvPicPr>
        <p:blipFill>
          <a:blip r:embed="rId6" cstate="print"/>
          <a:stretch/>
        </p:blipFill>
        <p:spPr>
          <a:xfrm>
            <a:off x="7812360" y="3219840"/>
            <a:ext cx="470160" cy="431640"/>
          </a:xfrm>
          <a:prstGeom prst="rect">
            <a:avLst/>
          </a:prstGeom>
          <a:ln>
            <a:noFill/>
          </a:ln>
        </p:spPr>
      </p:pic>
      <p:sp>
        <p:nvSpPr>
          <p:cNvPr id="241" name="Line 8"/>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2" name="Line 9"/>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3" name="Line 10"/>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4" name="CustomShape 11"/>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 </a:t>
            </a:r>
            <a:endParaRPr lang="en-GB" sz="1200" b="0" strike="noStrike" spc="-1">
              <a:solidFill>
                <a:srgbClr val="000000"/>
              </a:solidFill>
              <a:uFill>
                <a:solidFill>
                  <a:srgbClr val="FFFFFF"/>
                </a:solidFill>
              </a:uFill>
              <a:latin typeface="Arial"/>
            </a:endParaRPr>
          </a:p>
        </p:txBody>
      </p:sp>
      <p:pic>
        <p:nvPicPr>
          <p:cNvPr id="245" name="Picture 6"/>
          <p:cNvPicPr/>
          <p:nvPr/>
        </p:nvPicPr>
        <p:blipFill>
          <a:blip r:embed="rId7" cstate="print"/>
          <a:stretch/>
        </p:blipFill>
        <p:spPr>
          <a:xfrm>
            <a:off x="1115640" y="3939840"/>
            <a:ext cx="1186920" cy="576360"/>
          </a:xfrm>
          <a:prstGeom prst="rect">
            <a:avLst/>
          </a:prstGeom>
          <a:ln>
            <a:noFill/>
          </a:ln>
        </p:spPr>
      </p:pic>
      <p:pic>
        <p:nvPicPr>
          <p:cNvPr id="246" name="Picture 7"/>
          <p:cNvPicPr/>
          <p:nvPr/>
        </p:nvPicPr>
        <p:blipFill>
          <a:blip r:embed="rId8" cstate="print"/>
          <a:stretch/>
        </p:blipFill>
        <p:spPr>
          <a:xfrm>
            <a:off x="2339640" y="3939840"/>
            <a:ext cx="638640" cy="638640"/>
          </a:xfrm>
          <a:prstGeom prst="rect">
            <a:avLst/>
          </a:prstGeom>
          <a:ln>
            <a:noFill/>
          </a:ln>
        </p:spPr>
      </p:pic>
      <p:pic>
        <p:nvPicPr>
          <p:cNvPr id="247" name="Picture 7"/>
          <p:cNvPicPr/>
          <p:nvPr/>
        </p:nvPicPr>
        <p:blipFill>
          <a:blip r:embed="rId8" cstate="print"/>
          <a:stretch/>
        </p:blipFill>
        <p:spPr>
          <a:xfrm flipH="1">
            <a:off x="396000" y="3939840"/>
            <a:ext cx="638640" cy="638640"/>
          </a:xfrm>
          <a:prstGeom prst="rect">
            <a:avLst/>
          </a:prstGeom>
          <a:ln>
            <a:noFill/>
          </a:ln>
        </p:spPr>
      </p:pic>
      <p:pic>
        <p:nvPicPr>
          <p:cNvPr id="248" name="Picture 8"/>
          <p:cNvPicPr/>
          <p:nvPr/>
        </p:nvPicPr>
        <p:blipFill>
          <a:blip r:embed="rId9" cstate="print"/>
          <a:stretch/>
        </p:blipFill>
        <p:spPr>
          <a:xfrm>
            <a:off x="3132000" y="3795840"/>
            <a:ext cx="867600" cy="867600"/>
          </a:xfrm>
          <a:prstGeom prst="rect">
            <a:avLst/>
          </a:prstGeom>
          <a:ln>
            <a:noFill/>
          </a:ln>
        </p:spPr>
      </p:pic>
      <p:sp>
        <p:nvSpPr>
          <p:cNvPr id="249" name="Line 12"/>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0" name="Line 13"/>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1" name="Line 14"/>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2" name="Line 15"/>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3" name="CustomShape 16"/>
          <p:cNvSpPr/>
          <p:nvPr/>
        </p:nvSpPr>
        <p:spPr>
          <a:xfrm>
            <a:off x="1619640" y="1347480"/>
            <a:ext cx="79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900" b="0" strike="noStrike" spc="-1">
                <a:solidFill>
                  <a:srgbClr val="FFFFFF"/>
                </a:solidFill>
                <a:uFill>
                  <a:solidFill>
                    <a:srgbClr val="FFFFFF"/>
                  </a:solidFill>
                </a:uFill>
                <a:latin typeface="Calibri"/>
              </a:rPr>
              <a:t>Scratch 2 extension für scratchClient</a:t>
            </a:r>
            <a:endParaRPr lang="en-GB" sz="900" b="0" strike="noStrike" spc="-1">
              <a:solidFill>
                <a:srgbClr val="000000"/>
              </a:solidFill>
              <a:uFill>
                <a:solidFill>
                  <a:srgbClr val="FFFFFF"/>
                </a:solidFill>
              </a:uFill>
              <a:latin typeface="Arial"/>
            </a:endParaRPr>
          </a:p>
        </p:txBody>
      </p:sp>
      <p:sp>
        <p:nvSpPr>
          <p:cNvPr id="254" name="CustomShape 17"/>
          <p:cNvSpPr/>
          <p:nvPr/>
        </p:nvSpPr>
        <p:spPr>
          <a:xfrm flipV="1">
            <a:off x="4212000" y="2276640"/>
            <a:ext cx="360" cy="287640"/>
          </a:xfrm>
          <a:custGeom>
            <a:avLst/>
            <a:gdLst/>
            <a:ahLst/>
            <a:cxnLst/>
            <a:rect l="l" t="t" r="r" b="b"/>
            <a:pathLst>
              <a:path w="21600" h="21600">
                <a:moveTo>
                  <a:pt x="0" y="0"/>
                </a:moveTo>
                <a:lnTo>
                  <a:pt x="21600" y="21600"/>
                </a:lnTo>
              </a:path>
            </a:pathLst>
          </a:custGeom>
          <a:noFill/>
          <a:ln w="25560">
            <a:solidFill>
              <a:srgbClr val="00CC66"/>
            </a:solidFill>
            <a:round/>
            <a:tailEnd type="arrow" w="med" len="med"/>
          </a:ln>
        </p:spPr>
        <p:style>
          <a:lnRef idx="0">
            <a:scrgbClr r="0" g="0" b="0"/>
          </a:lnRef>
          <a:fillRef idx="0">
            <a:scrgbClr r="0" g="0" b="0"/>
          </a:fillRef>
          <a:effectRef idx="0">
            <a:scrgbClr r="0" g="0" b="0"/>
          </a:effectRef>
          <a:fontRef idx="minor"/>
        </p:style>
      </p:sp>
      <p:sp>
        <p:nvSpPr>
          <p:cNvPr id="255" name="TextShape 18"/>
          <p:cNvSpPr txBox="1"/>
          <p:nvPr/>
        </p:nvSpPr>
        <p:spPr>
          <a:xfrm>
            <a:off x="45756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256" name="CustomShape 19"/>
          <p:cNvSpPr/>
          <p:nvPr/>
        </p:nvSpPr>
        <p:spPr>
          <a:xfrm>
            <a:off x="7308360" y="134712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257" name="CustomShape 20"/>
          <p:cNvSpPr/>
          <p:nvPr/>
        </p:nvSpPr>
        <p:spPr>
          <a:xfrm>
            <a:off x="3384000" y="257148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258" name="CustomShape 21"/>
          <p:cNvSpPr/>
          <p:nvPr/>
        </p:nvSpPr>
        <p:spPr>
          <a:xfrm>
            <a:off x="539640" y="257148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259" name="CustomShape 22"/>
          <p:cNvSpPr/>
          <p:nvPr/>
        </p:nvSpPr>
        <p:spPr>
          <a:xfrm>
            <a:off x="1763640" y="257148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260" name="CustomShape 23"/>
          <p:cNvSpPr/>
          <p:nvPr/>
        </p:nvSpPr>
        <p:spPr>
          <a:xfrm>
            <a:off x="7200000" y="388980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261" name="CustomShape 24"/>
          <p:cNvSpPr/>
          <p:nvPr/>
        </p:nvSpPr>
        <p:spPr>
          <a:xfrm>
            <a:off x="7200000" y="410580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262" name="CustomShape 25"/>
          <p:cNvSpPr/>
          <p:nvPr/>
        </p:nvSpPr>
        <p:spPr>
          <a:xfrm>
            <a:off x="7200000" y="446580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Vorbereitet vom Lehrer oder Experten</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683640" y="1679946"/>
            <a:ext cx="1080048" cy="216024"/>
          </a:xfrm>
          <a:prstGeom prst="rect">
            <a:avLst/>
          </a:prstGeom>
          <a:solidFill>
            <a:srgbClr val="FFFF00"/>
          </a:solidFill>
          <a:ln w="25560">
            <a:noFill/>
          </a:ln>
        </p:spPr>
        <p:style>
          <a:lnRef idx="0">
            <a:scrgbClr r="0" g="0" b="0"/>
          </a:lnRef>
          <a:fillRef idx="0">
            <a:scrgbClr r="0" g="0" b="0"/>
          </a:fillRef>
          <a:effectRef idx="0">
            <a:scrgbClr r="0" g="0" b="0"/>
          </a:effectRef>
          <a:fontRef idx="minor"/>
        </p:style>
      </p:sp>
      <p:sp>
        <p:nvSpPr>
          <p:cNvPr id="264"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Wählen Sie, was Sie tun möchten</a:t>
            </a:r>
          </a:p>
        </p:txBody>
      </p:sp>
      <p:sp>
        <p:nvSpPr>
          <p:cNvPr id="265" name="TextShape 3"/>
          <p:cNvSpPr txBox="1"/>
          <p:nvPr/>
        </p:nvSpPr>
        <p:spPr>
          <a:xfrm>
            <a:off x="410760" y="987574"/>
            <a:ext cx="8229240" cy="3606746"/>
          </a:xfrm>
          <a:prstGeom prst="rect">
            <a:avLst/>
          </a:prstGeom>
          <a:noFill/>
          <a:ln>
            <a:noFill/>
          </a:ln>
        </p:spPr>
        <p:txBody>
          <a:bodyPr>
            <a:noAutofit/>
          </a:bodyPr>
          <a:lstStyle/>
          <a:p>
            <a:pPr marL="179280" indent="-178920">
              <a:lnSpc>
                <a:spcPct val="100000"/>
              </a:lnSpc>
              <a:spcBef>
                <a:spcPts val="479"/>
              </a:spcBef>
              <a:buClr>
                <a:srgbClr val="000000"/>
              </a:buClr>
              <a:buFont typeface="Arial"/>
              <a:buChar char="•"/>
            </a:pPr>
            <a:r>
              <a:rPr lang="nl-NL" sz="1600" b="0" strike="noStrike" spc="-1" dirty="0">
                <a:solidFill>
                  <a:srgbClr val="000000"/>
                </a:solidFill>
                <a:uFill>
                  <a:solidFill>
                    <a:srgbClr val="FFFFFF"/>
                  </a:solidFill>
                </a:uFill>
                <a:latin typeface="Calibri"/>
              </a:rPr>
              <a:t>Der Workshop </a:t>
            </a:r>
            <a:r>
              <a:rPr lang="nl-NL" sz="1600" b="0" strike="noStrike" spc="-1" dirty="0" err="1">
                <a:solidFill>
                  <a:srgbClr val="000000"/>
                </a:solidFill>
                <a:uFill>
                  <a:solidFill>
                    <a:srgbClr val="FFFFFF"/>
                  </a:solidFill>
                </a:uFill>
                <a:latin typeface="Calibri"/>
              </a:rPr>
              <a:t>ist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für</a:t>
            </a:r>
            <a:r>
              <a:rPr lang="nl-NL" sz="1600" b="0" strike="noStrike" spc="-1" dirty="0">
                <a:solidFill>
                  <a:srgbClr val="000000"/>
                </a:solidFill>
                <a:uFill>
                  <a:solidFill>
                    <a:srgbClr val="FFFFFF"/>
                  </a:solidFill>
                </a:uFill>
                <a:latin typeface="Calibri"/>
              </a:rPr>
              <a:t> alle da, </a:t>
            </a:r>
            <a:r>
              <a:rPr lang="nl-NL" sz="1600" b="0" strike="noStrike" spc="-1" dirty="0" err="1">
                <a:solidFill>
                  <a:srgbClr val="000000"/>
                </a:solidFill>
                <a:uFill>
                  <a:solidFill>
                    <a:srgbClr val="FFFFFF"/>
                  </a:solidFill>
                </a:uFill>
                <a:latin typeface="Calibri"/>
              </a:rPr>
              <a:t>vom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Anfänger</a:t>
            </a:r>
            <a:r>
              <a:rPr lang="nl-NL" sz="1600" b="0" strike="noStrike" spc="-1" dirty="0">
                <a:solidFill>
                  <a:srgbClr val="000000"/>
                </a:solidFill>
                <a:uFill>
                  <a:solidFill>
                    <a:srgbClr val="FFFFFF"/>
                  </a:solidFill>
                </a:uFill>
                <a:latin typeface="Calibri"/>
              </a:rPr>
              <a:t> bis </a:t>
            </a:r>
            <a:r>
              <a:rPr lang="nl-NL" sz="1600" b="0" strike="noStrike" spc="-1" dirty="0" err="1">
                <a:solidFill>
                  <a:srgbClr val="000000"/>
                </a:solidFill>
                <a:uFill>
                  <a:solidFill>
                    <a:srgbClr val="FFFFFF"/>
                  </a:solidFill>
                </a:uFill>
                <a:latin typeface="Calibri"/>
              </a:rPr>
              <a:t>zum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Experten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a:solidFill>
                  <a:srgbClr val="000000"/>
                </a:solidFill>
                <a:uFill>
                  <a:solidFill>
                    <a:srgbClr val="FFFFFF"/>
                  </a:solidFill>
                </a:uFill>
                <a:latin typeface="Calibri"/>
              </a:rPr>
              <a:t>Nicht </a:t>
            </a:r>
            <a:r>
              <a:rPr lang="nl-NL" sz="1600" b="0" strike="noStrike" spc="-1" dirty="0" err="1">
                <a:solidFill>
                  <a:srgbClr val="000000"/>
                </a:solidFill>
                <a:uFill>
                  <a:solidFill>
                    <a:srgbClr val="FFFFFF"/>
                  </a:solidFill>
                </a:uFill>
                <a:latin typeface="Calibri"/>
              </a:rPr>
              <a:t>genug</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Zeit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um</a:t>
            </a:r>
            <a:r>
              <a:rPr lang="nl-NL" sz="1600" b="0" strike="noStrike" spc="-1" dirty="0">
                <a:solidFill>
                  <a:srgbClr val="000000"/>
                </a:solidFill>
                <a:uFill>
                  <a:solidFill>
                    <a:srgbClr val="FFFFFF"/>
                  </a:solidFill>
                </a:uFill>
                <a:latin typeface="Calibri"/>
              </a:rPr>
              <a:t> alles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also</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was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Gelbe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Folien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haben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Hintergrundinformationen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können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überspringen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wenn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oder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später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schauen</a:t>
            </a:r>
            <a:endParaRPr lang="nl-NL" sz="16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Empfohlen</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 </a:t>
            </a:r>
            <a:r>
              <a:rPr lang="nl-NL" sz="1600" b="0" strike="noStrike" spc="-1" dirty="0" err="1">
                <a:solidFill>
                  <a:srgbClr val="000000"/>
                </a:solidFill>
                <a:uFill>
                  <a:solidFill>
                    <a:srgbClr val="FFFFFF"/>
                  </a:solidFill>
                </a:uFill>
                <a:latin typeface="Calibri"/>
              </a:rPr>
              <a:t>Lernen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scratchClient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konfigurieren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indem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LEDs</a:t>
            </a:r>
            <a:r>
              <a:rPr lang="nl-NL" sz="1600" b="0" strike="noStrike" spc="-1" dirty="0">
                <a:solidFill>
                  <a:srgbClr val="000000"/>
                </a:solidFill>
                <a:uFill>
                  <a:solidFill>
                    <a:srgbClr val="FFFFFF"/>
                  </a:solidFill>
                </a:uFill>
                <a:latin typeface="Calibri"/>
              </a:rPr>
              <a:t> (digital out)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Button (digital in)</a:t>
            </a: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Alles: Probieren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es in Scratch </a:t>
            </a:r>
            <a:r>
              <a:rPr lang="nl-NL" sz="1600" b="0" strike="noStrike" spc="-1" dirty="0" err="1">
                <a:solidFill>
                  <a:srgbClr val="000000"/>
                </a:solidFill>
                <a:uFill>
                  <a:solidFill>
                    <a:srgbClr val="FFFFFF"/>
                  </a:solidFill>
                </a:uFill>
                <a:latin typeface="Calibri"/>
              </a:rPr>
              <a:t>aus</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err="1">
                <a:solidFill>
                  <a:srgbClr val="000000"/>
                </a:solidFill>
                <a:uFill>
                  <a:solidFill>
                    <a:srgbClr val="FFFFFF"/>
                  </a:solidFill>
                </a:uFill>
                <a:latin typeface="Calibri"/>
              </a:rPr>
              <a:t>Danach</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weitere </a:t>
            </a:r>
            <a:r>
              <a:rPr lang="nl-NL" sz="1600" b="0" strike="noStrike" spc="-1" dirty="0" err="1">
                <a:solidFill>
                  <a:srgbClr val="000000"/>
                </a:solidFill>
                <a:uFill>
                  <a:solidFill>
                    <a:srgbClr val="FFFFFF"/>
                  </a:solidFill>
                </a:uFill>
                <a:latin typeface="Calibri"/>
              </a:rPr>
              <a:t>Themen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aus</a:t>
            </a:r>
            <a:r>
              <a:rPr lang="nl-NL" sz="1600" b="0" strike="noStrike" spc="-1" dirty="0">
                <a:solidFill>
                  <a:srgbClr val="000000"/>
                </a:solidFill>
                <a:uFill>
                  <a:solidFill>
                    <a:srgbClr val="FFFFFF"/>
                  </a:solidFill>
                </a:uFill>
                <a:latin typeface="Calibri"/>
              </a:rPr>
              <a:t> separaten </a:t>
            </a:r>
            <a:r>
              <a:rPr lang="nl-NL" sz="1600" b="0" strike="noStrike" spc="-1" dirty="0" err="1">
                <a:solidFill>
                  <a:srgbClr val="000000"/>
                </a:solidFill>
                <a:uFill>
                  <a:solidFill>
                    <a:srgbClr val="FFFFFF"/>
                  </a:solidFill>
                </a:uFill>
                <a:latin typeface="Calibri"/>
              </a:rPr>
              <a:t>Dateien</a:t>
            </a:r>
            <a:endParaRPr lang="nl-NL" sz="1600" b="0" strike="noStrike" spc="-1" dirty="0">
              <a:solidFill>
                <a:srgbClr val="000000"/>
              </a:solidFill>
              <a:uFill>
                <a:solidFill>
                  <a:srgbClr val="FFFFFF"/>
                </a:solidFill>
              </a:uFill>
              <a:latin typeface="Calibri"/>
            </a:endParaRP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Zwischenstufe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Fortgeschrittenes</a:t>
            </a:r>
            <a:r>
              <a:rPr lang="nl-NL" sz="1600" b="0" strike="noStrike" spc="-1" dirty="0">
                <a:solidFill>
                  <a:srgbClr val="000000"/>
                </a:solidFill>
                <a:uFill>
                  <a:solidFill>
                    <a:srgbClr val="FFFFFF"/>
                  </a:solidFill>
                </a:uFill>
                <a:latin typeface="Calibri"/>
              </a:rPr>
              <a:t> Niveau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Expertenlevel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p:txBody>
      </p:sp>
      <p:sp>
        <p:nvSpPr>
          <p:cNvPr id="266" name="TextShape 4"/>
          <p:cNvSpPr txBox="1"/>
          <p:nvPr/>
        </p:nvSpPr>
        <p:spPr>
          <a:xfrm>
            <a:off x="8172360" y="4767120"/>
            <a:ext cx="514080" cy="273600"/>
          </a:xfrm>
          <a:prstGeom prst="rect">
            <a:avLst/>
          </a:prstGeom>
          <a:noFill/>
          <a:ln>
            <a:noFill/>
          </a:ln>
        </p:spPr>
        <p:txBody>
          <a:bodyPr anchor="ctr"/>
          <a:lstStyle/>
          <a:p>
            <a:pPr algn="r">
              <a:lnSpc>
                <a:spcPct val="100000"/>
              </a:lnSpc>
            </a:pPr>
            <a:fld id="{29DE433C-FCA1-4997-9D35-06334ADEEB14}" type="slidenum">
              <a:rPr lang="en-GB" sz="1200" b="0" strike="noStrike" spc="-1">
                <a:solidFill>
                  <a:srgbClr val="8B8B8B"/>
                </a:solidFill>
                <a:uFill>
                  <a:solidFill>
                    <a:srgbClr val="FFFFFF"/>
                  </a:solidFill>
                </a:uFill>
                <a:latin typeface="Calibri"/>
              </a:rPr>
              <a:pPr algn="r">
                <a:lnSpc>
                  <a:spcPct val="100000"/>
                </a:lnSpc>
              </a:pPr>
              <a:t>12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2: Kennenlernen der Komponenten</a:t>
            </a:r>
            <a:endParaRPr lang="nl-NL" sz="4400" b="0" strike="noStrike" spc="-1">
              <a:solidFill>
                <a:srgbClr val="000000"/>
              </a:solidFill>
              <a:uFill>
                <a:solidFill>
                  <a:srgbClr val="FFFFFF"/>
                </a:solidFill>
              </a:uFill>
              <a:latin typeface="Calibri"/>
            </a:endParaRPr>
          </a:p>
        </p:txBody>
      </p:sp>
      <p:sp>
        <p:nvSpPr>
          <p:cNvPr id="268" name="TextShape 2"/>
          <p:cNvSpPr txBox="1"/>
          <p:nvPr/>
        </p:nvSpPr>
        <p:spPr>
          <a:xfrm>
            <a:off x="8629560" y="4767120"/>
            <a:ext cx="514080" cy="274320"/>
          </a:xfrm>
          <a:prstGeom prst="rect">
            <a:avLst/>
          </a:prstGeom>
          <a:noFill/>
          <a:ln>
            <a:noFill/>
          </a:ln>
        </p:spPr>
        <p:txBody>
          <a:bodyPr anchor="ctr"/>
          <a:lstStyle/>
          <a:p>
            <a:pPr algn="r">
              <a:lnSpc>
                <a:spcPct val="100000"/>
              </a:lnSpc>
            </a:pPr>
            <a:fld id="{D9C4284C-A91C-4831-9B2F-B8238F1AA5D3}" type="slidenum">
              <a:rPr lang="en-GB" sz="1200" b="0" strike="noStrike" spc="-1">
                <a:solidFill>
                  <a:srgbClr val="8B8B8B"/>
                </a:solidFill>
                <a:uFill>
                  <a:solidFill>
                    <a:srgbClr val="FFFFFF"/>
                  </a:solidFill>
                </a:uFill>
                <a:latin typeface="Calibri"/>
              </a:rPr>
              <a:pPr algn="r">
                <a:lnSpc>
                  <a:spcPct val="100000"/>
                </a:lnSpc>
              </a:pPr>
              <a:t>13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Picture 3"/>
          <p:cNvPicPr/>
          <p:nvPr/>
        </p:nvPicPr>
        <p:blipFill>
          <a:blip r:embed="rId3" cstate="print"/>
          <a:stretch/>
        </p:blipFill>
        <p:spPr>
          <a:xfrm>
            <a:off x="4284000" y="972000"/>
            <a:ext cx="4821120" cy="3537360"/>
          </a:xfrm>
          <a:prstGeom prst="rect">
            <a:avLst/>
          </a:prstGeom>
          <a:ln>
            <a:noFill/>
          </a:ln>
        </p:spPr>
      </p:pic>
      <p:sp>
        <p:nvSpPr>
          <p:cNvPr id="27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Steckbrett</a:t>
            </a:r>
          </a:p>
        </p:txBody>
      </p:sp>
      <p:sp>
        <p:nvSpPr>
          <p:cNvPr id="271" name="TextShape 2"/>
          <p:cNvSpPr txBox="1"/>
          <p:nvPr/>
        </p:nvSpPr>
        <p:spPr>
          <a:xfrm>
            <a:off x="457200" y="1200240"/>
            <a:ext cx="4150800" cy="2739240"/>
          </a:xfrm>
          <a:prstGeom prst="rect">
            <a:avLst/>
          </a:prstGeom>
          <a:noFill/>
          <a:ln>
            <a:noFill/>
          </a:ln>
        </p:spPr>
        <p:txBody>
          <a:bodyPr>
            <a:normAutofit/>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Wird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verwendet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schnell</a:t>
            </a:r>
            <a:r>
              <a:rPr lang="nl-NL" sz="1800" b="0" strike="noStrike" spc="-1" dirty="0">
                <a:solidFill>
                  <a:srgbClr val="000000"/>
                </a:solidFill>
                <a:uFill>
                  <a:solidFill>
                    <a:srgbClr val="FFFFFF"/>
                  </a:solidFill>
                </a:uFill>
                <a:latin typeface="Calibri"/>
              </a:rPr>
              <a:t> elektronische </a:t>
            </a:r>
            <a:r>
              <a:rPr lang="nl-NL" sz="1800" b="0" strike="noStrike" spc="-1" dirty="0" err="1">
                <a:solidFill>
                  <a:srgbClr val="000000"/>
                </a:solidFill>
                <a:uFill>
                  <a:solidFill>
                    <a:srgbClr val="FFFFFF"/>
                  </a:solidFill>
                </a:uFill>
                <a:latin typeface="Calibri"/>
              </a:rPr>
              <a:t>Schaltkreise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aufzubauen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die 2 </a:t>
            </a:r>
            <a:r>
              <a:rPr lang="nl-NL" sz="1800" b="0" strike="noStrike" spc="-1" dirty="0" err="1">
                <a:solidFill>
                  <a:srgbClr val="000000"/>
                </a:solidFill>
                <a:uFill>
                  <a:solidFill>
                    <a:srgbClr val="FFFFFF"/>
                  </a:solidFill>
                </a:uFill>
                <a:latin typeface="Calibri"/>
              </a:rPr>
              <a:t>Schienen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 (VCC) </a:t>
            </a:r>
            <a:r>
              <a:rPr lang="nl-NL" sz="1800" b="0" strike="noStrike" spc="-1" dirty="0" err="1">
                <a:solidFill>
                  <a:srgbClr val="000000"/>
                </a:solidFill>
                <a:uFill>
                  <a:solidFill>
                    <a:srgbClr val="FFFFFF"/>
                  </a:solidFill>
                </a:uFill>
                <a:latin typeface="Calibri"/>
              </a:rPr>
              <a:t>und</a:t>
            </a:r>
            <a:r>
              <a:rPr lang="nl-NL" sz="1800" b="0" strike="noStrike" spc="-1" dirty="0">
                <a:solidFill>
                  <a:srgbClr val="000000"/>
                </a:solidFill>
                <a:uFill>
                  <a:solidFill>
                    <a:srgbClr val="FFFFFF"/>
                  </a:solidFill>
                </a:uFill>
                <a:latin typeface="Calibri"/>
              </a:rPr>
              <a:t> - (GND)</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bei </a:t>
            </a:r>
            <a:r>
              <a:rPr lang="nl-NL" sz="1800" b="0" strike="noStrike" spc="-1" dirty="0" err="1">
                <a:solidFill>
                  <a:srgbClr val="000000"/>
                </a:solidFill>
                <a:uFill>
                  <a:solidFill>
                    <a:srgbClr val="FFFFFF"/>
                  </a:solidFill>
                </a:uFill>
                <a:latin typeface="Calibri"/>
              </a:rPr>
              <a:t>jeder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Spalte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vertikal</a:t>
            </a:r>
            <a:r>
              <a:rPr lang="nl-NL" sz="1800" b="0" strike="noStrike" spc="-1" dirty="0">
                <a:solidFill>
                  <a:srgbClr val="000000"/>
                </a:solidFill>
                <a:uFill>
                  <a:solidFill>
                    <a:srgbClr val="FFFFFF"/>
                  </a:solidFill>
                </a:uFill>
                <a:latin typeface="Calibri"/>
              </a:rPr>
              <a:t>) die 2 Balken </a:t>
            </a:r>
            <a:r>
              <a:rPr lang="nl-NL" sz="1800" b="0" strike="noStrike" spc="-1" dirty="0" err="1">
                <a:solidFill>
                  <a:srgbClr val="000000"/>
                </a:solidFill>
                <a:uFill>
                  <a:solidFill>
                    <a:srgbClr val="FFFFFF"/>
                  </a:solidFill>
                </a:uFill>
                <a:latin typeface="Calibri"/>
              </a:rPr>
              <a:t>mit</a:t>
            </a:r>
            <a:r>
              <a:rPr lang="nl-NL" sz="1800" b="0" strike="noStrike" spc="-1" dirty="0">
                <a:solidFill>
                  <a:srgbClr val="000000"/>
                </a:solidFill>
                <a:uFill>
                  <a:solidFill>
                    <a:srgbClr val="FFFFFF"/>
                  </a:solidFill>
                </a:uFill>
                <a:latin typeface="Calibri"/>
              </a:rPr>
              <a:t> je 5 </a:t>
            </a:r>
            <a:r>
              <a:rPr lang="nl-NL" sz="1800" b="0" strike="noStrike" spc="-1" dirty="0" err="1">
                <a:solidFill>
                  <a:srgbClr val="000000"/>
                </a:solidFill>
                <a:uFill>
                  <a:solidFill>
                    <a:srgbClr val="FFFFFF"/>
                  </a:solidFill>
                </a:uFill>
                <a:latin typeface="Calibri"/>
              </a:rPr>
              <a:t>miteinander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verbundenen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Löchern</a:t>
            </a:r>
            <a:r>
              <a:rPr lang="nl-NL" sz="1800" b="0" strike="noStrike" spc="-1" dirty="0">
                <a:solidFill>
                  <a:srgbClr val="000000"/>
                </a:solidFill>
                <a:uFill>
                  <a:solidFill>
                    <a:srgbClr val="FFFFFF"/>
                  </a:solidFill>
                </a:uFill>
                <a:latin typeface="Calibri"/>
              </a:rPr>
              <a:t>.</a:t>
            </a:r>
          </a:p>
        </p:txBody>
      </p:sp>
      <p:pic>
        <p:nvPicPr>
          <p:cNvPr id="272" name="Picture 4"/>
          <p:cNvPicPr/>
          <p:nvPr/>
        </p:nvPicPr>
        <p:blipFill>
          <a:blip r:embed="rId4" cstate="print"/>
          <a:srcRect l="8398" t="23492" r="9383" b="21225"/>
          <a:stretch/>
        </p:blipFill>
        <p:spPr>
          <a:xfrm rot="10800000">
            <a:off x="2123728" y="3291830"/>
            <a:ext cx="2492640" cy="1676160"/>
          </a:xfrm>
          <a:prstGeom prst="rect">
            <a:avLst/>
          </a:prstGeom>
          <a:ln>
            <a:noFill/>
          </a:ln>
        </p:spPr>
      </p:pic>
      <p:sp>
        <p:nvSpPr>
          <p:cNvPr id="273" name="TextShape 3"/>
          <p:cNvSpPr txBox="1"/>
          <p:nvPr/>
        </p:nvSpPr>
        <p:spPr>
          <a:xfrm>
            <a:off x="8172360" y="4767120"/>
            <a:ext cx="514080" cy="273600"/>
          </a:xfrm>
          <a:prstGeom prst="rect">
            <a:avLst/>
          </a:prstGeom>
          <a:noFill/>
          <a:ln>
            <a:noFill/>
          </a:ln>
        </p:spPr>
        <p:txBody>
          <a:bodyPr anchor="ctr"/>
          <a:lstStyle/>
          <a:p>
            <a:pPr algn="r">
              <a:lnSpc>
                <a:spcPct val="100000"/>
              </a:lnSpc>
            </a:pPr>
            <a:fld id="{33351FAE-1F04-4248-AD15-726ABC0B046A}" type="slidenum">
              <a:rPr lang="en-GB" sz="1200" b="0" strike="noStrike" spc="-1">
                <a:solidFill>
                  <a:srgbClr val="8B8B8B"/>
                </a:solidFill>
                <a:uFill>
                  <a:solidFill>
                    <a:srgbClr val="FFFFFF"/>
                  </a:solidFill>
                </a:uFill>
                <a:latin typeface="Calibri"/>
              </a:rPr>
              <a:pPr algn="r">
                <a:lnSpc>
                  <a:spcPct val="100000"/>
                </a:lnSpc>
              </a:pPr>
              <a:t>14</a:t>
            </a:fld>
            <a:endParaRPr lang="en-GB" sz="1200" b="0" strike="noStrike" spc="-1">
              <a:solidFill>
                <a:srgbClr val="000000"/>
              </a:solidFill>
              <a:uFill>
                <a:solidFill>
                  <a:srgbClr val="FFFFFF"/>
                </a:solidFill>
              </a:uFill>
              <a:latin typeface="Times New Roman"/>
            </a:endParaRPr>
          </a:p>
        </p:txBody>
      </p:sp>
      <p:sp>
        <p:nvSpPr>
          <p:cNvPr id="274" name="TextShape 4"/>
          <p:cNvSpPr txBox="1"/>
          <p:nvPr/>
        </p:nvSpPr>
        <p:spPr>
          <a:xfrm>
            <a:off x="8313120" y="2592000"/>
            <a:ext cx="792000" cy="318960"/>
          </a:xfrm>
          <a:prstGeom prst="rect">
            <a:avLst/>
          </a:prstGeom>
          <a:solidFill>
            <a:srgbClr val="FFFFFF"/>
          </a:solidFill>
          <a:ln>
            <a:noFill/>
          </a:ln>
        </p:spPr>
        <p:txBody>
          <a:bodyPr lIns="90000" tIns="45000" rIns="90000" bIns="45000"/>
          <a:lstStyle/>
          <a:p>
            <a:r>
              <a:rPr lang="en-GB" sz="1800" b="0" strike="noStrike" spc="-1" dirty="0" err="1">
                <a:solidFill>
                  <a:schemeClr val="tx2">
                    <a:lumMod val="75000"/>
                  </a:schemeClr>
                </a:solidFill>
                <a:uFill>
                  <a:solidFill>
                    <a:srgbClr val="FFFFFF"/>
                  </a:solidFill>
                </a:uFill>
                <a:latin typeface="Calibri"/>
              </a:rPr>
              <a:t>Spalte</a:t>
            </a:r>
            <a:endParaRPr lang="en-GB" sz="1800" b="0" strike="noStrike" spc="-1" dirty="0">
              <a:solidFill>
                <a:schemeClr val="tx2">
                  <a:lumMod val="75000"/>
                </a:schemeClr>
              </a:solidFill>
              <a:uFill>
                <a:solidFill>
                  <a:srgbClr val="FFFFFF"/>
                </a:solidFill>
              </a:uFill>
              <a:latin typeface="Arial"/>
            </a:endParaRPr>
          </a:p>
        </p:txBody>
      </p:sp>
      <p:sp>
        <p:nvSpPr>
          <p:cNvPr id="275" name="TextShape 5"/>
          <p:cNvSpPr txBox="1"/>
          <p:nvPr/>
        </p:nvSpPr>
        <p:spPr>
          <a:xfrm>
            <a:off x="7776000" y="4217040"/>
            <a:ext cx="1080000" cy="547560"/>
          </a:xfrm>
          <a:prstGeom prst="rect">
            <a:avLst/>
          </a:prstGeom>
          <a:solidFill>
            <a:srgbClr val="FFFFFF"/>
          </a:solidFill>
          <a:ln>
            <a:noFill/>
          </a:ln>
        </p:spPr>
        <p:txBody>
          <a:bodyPr lIns="90000" tIns="45000" rIns="90000" bIns="45000"/>
          <a:lstStyle/>
          <a:p>
            <a:r>
              <a:rPr lang="en-GB" sz="1800" b="0" strike="noStrike" spc="-1">
                <a:solidFill>
                  <a:srgbClr val="FF3333"/>
                </a:solidFill>
                <a:uFill>
                  <a:solidFill>
                    <a:srgbClr val="FFFFFF"/>
                  </a:solidFill>
                </a:uFill>
                <a:latin typeface="Calibri"/>
              </a:rPr>
              <a:t>Schienen</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5796000" y="105948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9V Stromansluß</a:t>
            </a:r>
            <a:endParaRPr lang="en-GB" sz="1800" b="0" strike="noStrike" spc="-1">
              <a:solidFill>
                <a:srgbClr val="000000"/>
              </a:solidFill>
              <a:uFill>
                <a:solidFill>
                  <a:srgbClr val="FFFFFF"/>
                </a:solidFill>
              </a:uFill>
              <a:latin typeface="Arial"/>
            </a:endParaRPr>
          </a:p>
        </p:txBody>
      </p:sp>
      <p:sp>
        <p:nvSpPr>
          <p:cNvPr id="277" name="TextShape 2"/>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Mit Blick auf die Arduino Nano Adapterplatine</a:t>
            </a:r>
          </a:p>
        </p:txBody>
      </p:sp>
      <p:pic>
        <p:nvPicPr>
          <p:cNvPr id="278" name="Picture 2"/>
          <p:cNvPicPr/>
          <p:nvPr/>
        </p:nvPicPr>
        <p:blipFill>
          <a:blip r:embed="rId3" cstate="print"/>
          <a:stretch/>
        </p:blipFill>
        <p:spPr>
          <a:xfrm rot="10800000">
            <a:off x="2123728" y="1707654"/>
            <a:ext cx="3183120" cy="2796840"/>
          </a:xfrm>
          <a:prstGeom prst="rect">
            <a:avLst/>
          </a:prstGeom>
          <a:ln>
            <a:noFill/>
          </a:ln>
        </p:spPr>
      </p:pic>
      <p:pic>
        <p:nvPicPr>
          <p:cNvPr id="279" name="Picture 2"/>
          <p:cNvPicPr/>
          <p:nvPr/>
        </p:nvPicPr>
        <p:blipFill>
          <a:blip r:embed="rId4" cstate="print"/>
          <a:stretch/>
        </p:blipFill>
        <p:spPr>
          <a:xfrm rot="10800000">
            <a:off x="5868144" y="2425694"/>
            <a:ext cx="2520000" cy="1082160"/>
          </a:xfrm>
          <a:prstGeom prst="rect">
            <a:avLst/>
          </a:prstGeom>
          <a:ln w="9360">
            <a:noFill/>
          </a:ln>
        </p:spPr>
      </p:pic>
      <p:sp>
        <p:nvSpPr>
          <p:cNvPr id="280" name="CustomShape 3"/>
          <p:cNvSpPr/>
          <p:nvPr/>
        </p:nvSpPr>
        <p:spPr>
          <a:xfrm>
            <a:off x="6372360" y="1563480"/>
            <a:ext cx="2160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Arduino Nano mit 328P Prozessor</a:t>
            </a:r>
            <a:endParaRPr lang="en-GB" sz="1800" b="0" strike="noStrike" spc="-1">
              <a:solidFill>
                <a:srgbClr val="000000"/>
              </a:solidFill>
              <a:uFill>
                <a:solidFill>
                  <a:srgbClr val="FFFFFF"/>
                </a:solidFill>
              </a:uFill>
              <a:latin typeface="Arial"/>
            </a:endParaRPr>
          </a:p>
        </p:txBody>
      </p:sp>
      <p:sp>
        <p:nvSpPr>
          <p:cNvPr id="281" name="CustomShape 4"/>
          <p:cNvSpPr/>
          <p:nvPr/>
        </p:nvSpPr>
        <p:spPr>
          <a:xfrm>
            <a:off x="6516360" y="3795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800" b="0" strike="noStrike" spc="-1">
                <a:solidFill>
                  <a:srgbClr val="000000"/>
                </a:solidFill>
                <a:uFill>
                  <a:solidFill>
                    <a:srgbClr val="FFFFFF"/>
                  </a:solidFill>
                </a:uFill>
                <a:latin typeface="Calibri"/>
              </a:rPr>
              <a:t>Micro USB Port</a:t>
            </a:r>
            <a:endParaRPr lang="en-GB" sz="1800" b="0" strike="noStrike" spc="-1">
              <a:solidFill>
                <a:srgbClr val="000000"/>
              </a:solidFill>
              <a:uFill>
                <a:solidFill>
                  <a:srgbClr val="FFFFFF"/>
                </a:solidFill>
              </a:uFill>
              <a:latin typeface="Arial"/>
            </a:endParaRPr>
          </a:p>
        </p:txBody>
      </p:sp>
      <p:sp>
        <p:nvSpPr>
          <p:cNvPr id="282" name="CustomShape 5"/>
          <p:cNvSpPr/>
          <p:nvPr/>
        </p:nvSpPr>
        <p:spPr>
          <a:xfrm>
            <a:off x="0" y="1131480"/>
            <a:ext cx="2411280" cy="17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a:solidFill>
                  <a:srgbClr val="000000"/>
                </a:solidFill>
                <a:uFill>
                  <a:solidFill>
                    <a:srgbClr val="FFFFFF"/>
                  </a:solidFill>
                </a:uFill>
                <a:latin typeface="Calibri"/>
              </a:rPr>
              <a:t>Pro GPIO Signal 3 Steckerleisten: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 (blau = Signal)</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V (rot = VCC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G (schwarz = GND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(Sehr praktisch für z.B.</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Servos anschließen)</a:t>
            </a:r>
            <a:endParaRPr lang="en-GB" sz="1600" b="0" strike="noStrike" spc="-1">
              <a:solidFill>
                <a:srgbClr val="000000"/>
              </a:solidFill>
              <a:uFill>
                <a:solidFill>
                  <a:srgbClr val="FFFFFF"/>
                </a:solidFill>
              </a:uFill>
              <a:latin typeface="Arial"/>
            </a:endParaRPr>
          </a:p>
        </p:txBody>
      </p:sp>
      <p:sp>
        <p:nvSpPr>
          <p:cNvPr id="283" name="CustomShape 6"/>
          <p:cNvSpPr/>
          <p:nvPr/>
        </p:nvSpPr>
        <p:spPr>
          <a:xfrm>
            <a:off x="1728000" y="2016000"/>
            <a:ext cx="71964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4" name="CustomShape 7"/>
          <p:cNvSpPr/>
          <p:nvPr/>
        </p:nvSpPr>
        <p:spPr>
          <a:xfrm>
            <a:off x="1944000" y="2304000"/>
            <a:ext cx="503640" cy="143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5" name="CustomShape 8"/>
          <p:cNvSpPr/>
          <p:nvPr/>
        </p:nvSpPr>
        <p:spPr>
          <a:xfrm>
            <a:off x="1512000" y="1773000"/>
            <a:ext cx="936000" cy="359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6" name="CustomShape 9"/>
          <p:cNvSpPr/>
          <p:nvPr/>
        </p:nvSpPr>
        <p:spPr>
          <a:xfrm flipH="1">
            <a:off x="5256000" y="1244160"/>
            <a:ext cx="533520" cy="9158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7" name="CustomShape 10"/>
          <p:cNvSpPr/>
          <p:nvPr/>
        </p:nvSpPr>
        <p:spPr>
          <a:xfrm>
            <a:off x="7236360" y="2139840"/>
            <a:ext cx="36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8" name="CustomShape 11"/>
          <p:cNvSpPr/>
          <p:nvPr/>
        </p:nvSpPr>
        <p:spPr>
          <a:xfrm flipV="1">
            <a:off x="8244360" y="3179160"/>
            <a:ext cx="360" cy="68832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9" name="CustomShape 12"/>
          <p:cNvSpPr/>
          <p:nvPr/>
        </p:nvSpPr>
        <p:spPr>
          <a:xfrm>
            <a:off x="2411640" y="4659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Digital Porten</a:t>
            </a:r>
            <a:endParaRPr lang="en-GB" sz="1800" b="0" strike="noStrike" spc="-1">
              <a:solidFill>
                <a:srgbClr val="000000"/>
              </a:solidFill>
              <a:uFill>
                <a:solidFill>
                  <a:srgbClr val="FFFFFF"/>
                </a:solidFill>
              </a:uFill>
              <a:latin typeface="Arial"/>
            </a:endParaRPr>
          </a:p>
        </p:txBody>
      </p:sp>
      <p:sp>
        <p:nvSpPr>
          <p:cNvPr id="290" name="CustomShape 13"/>
          <p:cNvSpPr/>
          <p:nvPr/>
        </p:nvSpPr>
        <p:spPr>
          <a:xfrm rot="5400000">
            <a:off x="3240000" y="3384000"/>
            <a:ext cx="287640" cy="230400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1" name="CustomShape 14"/>
          <p:cNvSpPr/>
          <p:nvPr/>
        </p:nvSpPr>
        <p:spPr>
          <a:xfrm rot="16200000">
            <a:off x="2789640" y="1071360"/>
            <a:ext cx="287640" cy="111528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2" name="CustomShape 15"/>
          <p:cNvSpPr/>
          <p:nvPr/>
        </p:nvSpPr>
        <p:spPr>
          <a:xfrm>
            <a:off x="1872000" y="1080000"/>
            <a:ext cx="3312000" cy="56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Analoge Porten </a:t>
            </a:r>
            <a:r>
              <a:rPr lang="en-GB" sz="1300" b="0" strike="noStrike" spc="-1">
                <a:solidFill>
                  <a:srgbClr val="000000"/>
                </a:solidFill>
                <a:uFill>
                  <a:solidFill>
                    <a:srgbClr val="FFFFFF"/>
                  </a:solidFill>
                </a:uFill>
                <a:latin typeface="Calibri"/>
              </a:rPr>
              <a:t>(die meisten können auch als digitale Porten verwendet werden)</a:t>
            </a:r>
            <a:endParaRPr lang="en-GB" sz="1300" b="0" strike="noStrike" spc="-1">
              <a:solidFill>
                <a:srgbClr val="000000"/>
              </a:solidFill>
              <a:uFill>
                <a:solidFill>
                  <a:srgbClr val="FFFFFF"/>
                </a:solidFill>
              </a:uFill>
              <a:latin typeface="Arial"/>
            </a:endParaRPr>
          </a:p>
        </p:txBody>
      </p:sp>
      <p:sp>
        <p:nvSpPr>
          <p:cNvPr id="293" name="CustomShape 16"/>
          <p:cNvSpPr/>
          <p:nvPr/>
        </p:nvSpPr>
        <p:spPr>
          <a:xfrm>
            <a:off x="6804360" y="422784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4" name="CustomShape 17"/>
          <p:cNvSpPr/>
          <p:nvPr/>
        </p:nvSpPr>
        <p:spPr>
          <a:xfrm flipV="1">
            <a:off x="6876360" y="3140640"/>
            <a:ext cx="360" cy="1151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5" name="CustomShape 18"/>
          <p:cNvSpPr/>
          <p:nvPr/>
        </p:nvSpPr>
        <p:spPr>
          <a:xfrm>
            <a:off x="5796000" y="69948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6" name="CustomShape 19"/>
          <p:cNvSpPr/>
          <p:nvPr/>
        </p:nvSpPr>
        <p:spPr>
          <a:xfrm flipH="1">
            <a:off x="4492800" y="936000"/>
            <a:ext cx="1338120" cy="84276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7" name="TextShape 20"/>
          <p:cNvSpPr txBox="1"/>
          <p:nvPr/>
        </p:nvSpPr>
        <p:spPr>
          <a:xfrm>
            <a:off x="8172360" y="4767120"/>
            <a:ext cx="514080" cy="273600"/>
          </a:xfrm>
          <a:prstGeom prst="rect">
            <a:avLst/>
          </a:prstGeom>
          <a:noFill/>
          <a:ln>
            <a:noFill/>
          </a:ln>
        </p:spPr>
        <p:txBody>
          <a:bodyPr anchor="ctr"/>
          <a:lstStyle/>
          <a:p>
            <a:pPr algn="r">
              <a:lnSpc>
                <a:spcPct val="100000"/>
              </a:lnSpc>
            </a:pPr>
            <a:fld id="{66C28B4E-B3B4-4DDC-A863-3105EEC59966}" type="slidenum">
              <a:rPr lang="en-GB" sz="1200" b="0" strike="noStrike" spc="-1">
                <a:solidFill>
                  <a:srgbClr val="8B8B8B"/>
                </a:solidFill>
                <a:uFill>
                  <a:solidFill>
                    <a:srgbClr val="FFFFFF"/>
                  </a:solidFill>
                </a:uFill>
                <a:latin typeface="Calibri"/>
              </a:rPr>
              <a:pPr algn="r">
                <a:lnSpc>
                  <a:spcPct val="100000"/>
                </a:lnSpc>
              </a:pPr>
              <a:t>15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98" name="TextShape 1"/>
          <p:cNvSpPr txBox="1"/>
          <p:nvPr/>
        </p:nvSpPr>
        <p:spPr>
          <a:xfrm>
            <a:off x="457200" y="123480"/>
            <a:ext cx="8229240" cy="107964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Wie das letzte Brett aussieht ...</a:t>
            </a:r>
          </a:p>
        </p:txBody>
      </p:sp>
      <p:sp>
        <p:nvSpPr>
          <p:cNvPr id="299" name="TextShape 2"/>
          <p:cNvSpPr txBox="1"/>
          <p:nvPr/>
        </p:nvSpPr>
        <p:spPr>
          <a:xfrm>
            <a:off x="8172360" y="4767120"/>
            <a:ext cx="514080" cy="273600"/>
          </a:xfrm>
          <a:prstGeom prst="rect">
            <a:avLst/>
          </a:prstGeom>
          <a:noFill/>
          <a:ln>
            <a:noFill/>
          </a:ln>
        </p:spPr>
        <p:txBody>
          <a:bodyPr anchor="ctr"/>
          <a:lstStyle/>
          <a:p>
            <a:pPr algn="r">
              <a:lnSpc>
                <a:spcPct val="100000"/>
              </a:lnSpc>
            </a:pPr>
            <a:fld id="{BA0F4662-D513-4C99-B9EC-755BD3C032CB}" type="slidenum">
              <a:rPr lang="en-GB" sz="1200" b="0" strike="noStrike" spc="-1">
                <a:solidFill>
                  <a:srgbClr val="8B8B8B"/>
                </a:solidFill>
                <a:uFill>
                  <a:solidFill>
                    <a:srgbClr val="FFFFFF"/>
                  </a:solidFill>
                </a:uFill>
                <a:latin typeface="Calibri"/>
              </a:rPr>
              <a:pPr algn="r">
                <a:lnSpc>
                  <a:spcPct val="100000"/>
                </a:lnSpc>
              </a:pPr>
              <a:t>16</a:t>
            </a:fld>
            <a:endParaRPr lang="en-GB" sz="1200" b="0" strike="noStrike" spc="-1">
              <a:solidFill>
                <a:srgbClr val="000000"/>
              </a:solidFill>
              <a:uFill>
                <a:solidFill>
                  <a:srgbClr val="FFFFFF"/>
                </a:solidFill>
              </a:uFill>
              <a:latin typeface="Times New Roman"/>
            </a:endParaRPr>
          </a:p>
        </p:txBody>
      </p:sp>
      <p:pic>
        <p:nvPicPr>
          <p:cNvPr id="300" name="Picture 2"/>
          <p:cNvPicPr/>
          <p:nvPr/>
        </p:nvPicPr>
        <p:blipFill>
          <a:blip r:embed="rId3" cstate="print"/>
          <a:stretch/>
        </p:blipFill>
        <p:spPr>
          <a:xfrm>
            <a:off x="467640" y="930960"/>
            <a:ext cx="5616360" cy="4212000"/>
          </a:xfrm>
          <a:prstGeom prst="rect">
            <a:avLst/>
          </a:prstGeom>
          <a:ln>
            <a:noFill/>
          </a:ln>
        </p:spPr>
      </p:pic>
      <p:sp>
        <p:nvSpPr>
          <p:cNvPr id="301" name="CustomShape 3"/>
          <p:cNvSpPr/>
          <p:nvPr/>
        </p:nvSpPr>
        <p:spPr>
          <a:xfrm>
            <a:off x="6588360" y="1635480"/>
            <a:ext cx="223200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a:solidFill>
                  <a:srgbClr val="000000"/>
                </a:solidFill>
                <a:uFill>
                  <a:solidFill>
                    <a:srgbClr val="FFFFFF"/>
                  </a:solidFill>
                </a:uFill>
                <a:latin typeface="Calibri"/>
              </a:rPr>
              <a:t>… am Ende der Einsteigerkurs</a:t>
            </a:r>
            <a:endParaRPr lang="en-GB" sz="2400" b="0" strike="noStrike" spc="-1">
              <a:solidFill>
                <a:srgbClr val="000000"/>
              </a:solidFill>
              <a:uFill>
                <a:solidFill>
                  <a:srgbClr val="FFFFFF"/>
                </a:solidFill>
              </a:uFill>
              <a:latin typeface="Arial"/>
            </a:endParaRPr>
          </a:p>
        </p:txBody>
      </p:sp>
      <p:sp>
        <p:nvSpPr>
          <p:cNvPr id="302" name="CustomShape 4"/>
          <p:cNvSpPr/>
          <p:nvPr/>
        </p:nvSpPr>
        <p:spPr>
          <a:xfrm>
            <a:off x="2051640" y="1563480"/>
            <a:ext cx="2520000" cy="1583640"/>
          </a:xfrm>
          <a:prstGeom prst="roundRect">
            <a:avLst>
              <a:gd name="adj" fmla="val 16667"/>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Anderes Bild gemacht werden</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3" name="TextShape 1"/>
          <p:cNvSpPr txBox="1"/>
          <p:nvPr/>
        </p:nvSpPr>
        <p:spPr>
          <a:xfrm>
            <a:off x="457200" y="123480"/>
            <a:ext cx="8506800" cy="792086"/>
          </a:xfrm>
          <a:prstGeom prst="rect">
            <a:avLst/>
          </a:prstGeom>
          <a:noFill/>
          <a:ln>
            <a:noFill/>
          </a:ln>
        </p:spPr>
        <p:txBody>
          <a:bodyPr anchor="ctr">
            <a:normAutofit/>
          </a:bodyPr>
          <a:lstStyle/>
          <a:p>
            <a:pPr>
              <a:lnSpc>
                <a:spcPct val="100000"/>
              </a:lnSpc>
            </a:pP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am</a:t>
            </a:r>
            <a:r>
              <a:rPr lang="nl-NL" sz="4400" b="0" strike="noStrike" spc="-1" dirty="0">
                <a:solidFill>
                  <a:srgbClr val="000000"/>
                </a:solidFill>
                <a:uFill>
                  <a:solidFill>
                    <a:srgbClr val="FFFFFF"/>
                  </a:solidFill>
                </a:uFill>
                <a:latin typeface="Calibri"/>
              </a:rPr>
              <a:t> Ende der </a:t>
            </a:r>
            <a:r>
              <a:rPr lang="nl-NL" sz="4400" b="0" strike="noStrike" spc="-1" dirty="0" err="1">
                <a:solidFill>
                  <a:srgbClr val="000000"/>
                </a:solidFill>
                <a:uFill>
                  <a:solidFill>
                    <a:srgbClr val="FFFFFF"/>
                  </a:solidFill>
                </a:uFill>
                <a:latin typeface="Calibri"/>
              </a:rPr>
              <a:t>Zwischenstufe</a:t>
            </a:r>
            <a:r>
              <a:rPr lang="nl-NL" sz="4400" b="0" strike="noStrike" spc="-1" dirty="0">
                <a:solidFill>
                  <a:srgbClr val="000000"/>
                </a:solidFill>
                <a:uFill>
                  <a:solidFill>
                    <a:srgbClr val="FFFFFF"/>
                  </a:solidFill>
                </a:uFill>
                <a:latin typeface="Calibri"/>
              </a:rPr>
              <a:t> …</a:t>
            </a:r>
          </a:p>
        </p:txBody>
      </p:sp>
      <p:sp>
        <p:nvSpPr>
          <p:cNvPr id="304" name="TextShape 2"/>
          <p:cNvSpPr txBox="1"/>
          <p:nvPr/>
        </p:nvSpPr>
        <p:spPr>
          <a:xfrm>
            <a:off x="8172360" y="4767120"/>
            <a:ext cx="514080" cy="273600"/>
          </a:xfrm>
          <a:prstGeom prst="rect">
            <a:avLst/>
          </a:prstGeom>
          <a:noFill/>
          <a:ln>
            <a:noFill/>
          </a:ln>
        </p:spPr>
        <p:txBody>
          <a:bodyPr anchor="ctr"/>
          <a:lstStyle/>
          <a:p>
            <a:pPr algn="r">
              <a:lnSpc>
                <a:spcPct val="100000"/>
              </a:lnSpc>
            </a:pPr>
            <a:fld id="{871E1BDF-5AC9-43D4-AA21-643DCDB6231F}" type="slidenum">
              <a:rPr lang="en-GB" sz="1200" b="0" strike="noStrike" spc="-1">
                <a:solidFill>
                  <a:srgbClr val="8B8B8B"/>
                </a:solidFill>
                <a:uFill>
                  <a:solidFill>
                    <a:srgbClr val="FFFFFF"/>
                  </a:solidFill>
                </a:uFill>
                <a:latin typeface="Calibri"/>
              </a:rPr>
              <a:pPr algn="r">
                <a:lnSpc>
                  <a:spcPct val="100000"/>
                </a:lnSpc>
              </a:pPr>
              <a:t>17</a:t>
            </a:fld>
            <a:endParaRPr lang="en-GB" sz="1200" b="0" strike="noStrike" spc="-1">
              <a:solidFill>
                <a:srgbClr val="000000"/>
              </a:solidFill>
              <a:uFill>
                <a:solidFill>
                  <a:srgbClr val="FFFFFF"/>
                </a:solidFill>
              </a:uFill>
              <a:latin typeface="Times New Roman"/>
            </a:endParaRPr>
          </a:p>
        </p:txBody>
      </p:sp>
      <p:pic>
        <p:nvPicPr>
          <p:cNvPr id="305" name="Picture 2"/>
          <p:cNvPicPr/>
          <p:nvPr/>
        </p:nvPicPr>
        <p:blipFill>
          <a:blip r:embed="rId3" cstate="print"/>
          <a:stretch/>
        </p:blipFill>
        <p:spPr>
          <a:xfrm>
            <a:off x="1979712" y="843558"/>
            <a:ext cx="5616360" cy="42120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6"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 und am Ende des fortgeschrittenen Niveaus</a:t>
            </a:r>
          </a:p>
        </p:txBody>
      </p:sp>
      <p:sp>
        <p:nvSpPr>
          <p:cNvPr id="307" name="TextShape 2"/>
          <p:cNvSpPr txBox="1"/>
          <p:nvPr/>
        </p:nvSpPr>
        <p:spPr>
          <a:xfrm>
            <a:off x="8172360" y="4767120"/>
            <a:ext cx="514080" cy="273600"/>
          </a:xfrm>
          <a:prstGeom prst="rect">
            <a:avLst/>
          </a:prstGeom>
          <a:noFill/>
          <a:ln>
            <a:noFill/>
          </a:ln>
        </p:spPr>
        <p:txBody>
          <a:bodyPr anchor="ctr"/>
          <a:lstStyle/>
          <a:p>
            <a:pPr algn="r">
              <a:lnSpc>
                <a:spcPct val="100000"/>
              </a:lnSpc>
            </a:pPr>
            <a:fld id="{1E431487-F7EA-4D23-9D6F-B61415EFC358}" type="slidenum">
              <a:rPr lang="en-GB" sz="1200" b="0" strike="noStrike" spc="-1">
                <a:solidFill>
                  <a:srgbClr val="8B8B8B"/>
                </a:solidFill>
                <a:uFill>
                  <a:solidFill>
                    <a:srgbClr val="FFFFFF"/>
                  </a:solidFill>
                </a:uFill>
                <a:latin typeface="Calibri"/>
              </a:rPr>
              <a:pPr algn="r">
                <a:lnSpc>
                  <a:spcPct val="100000"/>
                </a:lnSpc>
              </a:pPr>
              <a:t>18</a:t>
            </a:fld>
            <a:endParaRPr lang="en-GB" sz="1200" b="0" strike="noStrike" spc="-1">
              <a:solidFill>
                <a:srgbClr val="000000"/>
              </a:solidFill>
              <a:uFill>
                <a:solidFill>
                  <a:srgbClr val="FFFFFF"/>
                </a:solidFill>
              </a:uFill>
              <a:latin typeface="Times New Roman"/>
            </a:endParaRPr>
          </a:p>
        </p:txBody>
      </p:sp>
      <p:pic>
        <p:nvPicPr>
          <p:cNvPr id="308" name="Picture 2"/>
          <p:cNvPicPr/>
          <p:nvPr/>
        </p:nvPicPr>
        <p:blipFill>
          <a:blip r:embed="rId3" cstate="print"/>
          <a:stretch/>
        </p:blipFill>
        <p:spPr>
          <a:xfrm>
            <a:off x="2195736" y="987574"/>
            <a:ext cx="5202360" cy="40834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685800" y="1597680"/>
            <a:ext cx="8062200" cy="1909800"/>
          </a:xfrm>
          <a:prstGeom prst="rect">
            <a:avLst/>
          </a:prstGeom>
          <a:noFill/>
          <a:ln>
            <a:noFill/>
          </a:ln>
        </p:spPr>
        <p:txBody>
          <a:bodyPr anchor="ctr">
            <a:normAutofit lnSpcReduction="10000"/>
          </a:bodyPr>
          <a:lstStyle/>
          <a:p>
            <a:pPr algn="ctr">
              <a:lnSpc>
                <a:spcPct val="100000"/>
              </a:lnSpc>
            </a:pPr>
            <a:r>
              <a:rPr lang="nl-NL" sz="4400" b="0" strike="noStrike" spc="-1">
                <a:solidFill>
                  <a:srgbClr val="FFFFFF"/>
                </a:solidFill>
                <a:uFill>
                  <a:solidFill>
                    <a:srgbClr val="FFFFFF"/>
                  </a:solidFill>
                </a:uFill>
                <a:latin typeface="Calibri"/>
              </a:rPr>
              <a:t>Teil 3: Laden der Skizze in den Arduino</a:t>
            </a:r>
            <a:r>
              <a:t/>
            </a:r>
            <a:br/>
            <a:r>
              <a:rPr lang="nl-NL" sz="4400" b="0" strike="noStrike" spc="-1">
                <a:solidFill>
                  <a:srgbClr val="FFFFFF"/>
                </a:solidFill>
                <a:uFill>
                  <a:solidFill>
                    <a:srgbClr val="FFFFFF"/>
                  </a:solidFill>
                </a:uFill>
                <a:latin typeface="Calibri"/>
              </a:rPr>
              <a:t>(wahlweise)</a:t>
            </a:r>
            <a:endParaRPr lang="nl-NL" sz="4400" b="0" strike="noStrike" spc="-1">
              <a:solidFill>
                <a:srgbClr val="000000"/>
              </a:solidFill>
              <a:uFill>
                <a:solidFill>
                  <a:srgbClr val="FFFFFF"/>
                </a:solidFill>
              </a:uFill>
              <a:latin typeface="Calibri"/>
            </a:endParaRPr>
          </a:p>
        </p:txBody>
      </p:sp>
      <p:sp>
        <p:nvSpPr>
          <p:cNvPr id="310" name="TextShape 2"/>
          <p:cNvSpPr txBox="1"/>
          <p:nvPr/>
        </p:nvSpPr>
        <p:spPr>
          <a:xfrm>
            <a:off x="8629560" y="4767120"/>
            <a:ext cx="514080" cy="274320"/>
          </a:xfrm>
          <a:prstGeom prst="rect">
            <a:avLst/>
          </a:prstGeom>
          <a:noFill/>
          <a:ln>
            <a:noFill/>
          </a:ln>
        </p:spPr>
        <p:txBody>
          <a:bodyPr anchor="ctr"/>
          <a:lstStyle/>
          <a:p>
            <a:pPr algn="r">
              <a:lnSpc>
                <a:spcPct val="100000"/>
              </a:lnSpc>
            </a:pPr>
            <a:fld id="{0329CA62-9DE6-408B-B81D-B22BCF10D1D2}" type="slidenum">
              <a:rPr lang="en-GB" sz="1200" b="0" strike="noStrike" spc="-1">
                <a:solidFill>
                  <a:srgbClr val="8B8B8B"/>
                </a:solidFill>
                <a:uFill>
                  <a:solidFill>
                    <a:srgbClr val="FFFFFF"/>
                  </a:solidFill>
                </a:uFill>
                <a:latin typeface="Calibri"/>
              </a:rPr>
              <a:pPr algn="r">
                <a:lnSpc>
                  <a:spcPct val="100000"/>
                </a:lnSpc>
              </a:pPr>
              <a:t>19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Part 1: Introduktion</a:t>
            </a:r>
            <a:endParaRPr lang="nl-NL" sz="4400" b="0" strike="noStrike" spc="-1">
              <a:solidFill>
                <a:srgbClr val="000000"/>
              </a:solidFill>
              <a:uFill>
                <a:solidFill>
                  <a:srgbClr val="FFFFFF"/>
                </a:solidFill>
              </a:uFill>
              <a:latin typeface="Calibri"/>
            </a:endParaRPr>
          </a:p>
        </p:txBody>
      </p:sp>
      <p:sp>
        <p:nvSpPr>
          <p:cNvPr id="202" name="TextShape 2"/>
          <p:cNvSpPr txBox="1"/>
          <p:nvPr/>
        </p:nvSpPr>
        <p:spPr>
          <a:xfrm>
            <a:off x="8629560" y="4767120"/>
            <a:ext cx="514080" cy="274320"/>
          </a:xfrm>
          <a:prstGeom prst="rect">
            <a:avLst/>
          </a:prstGeom>
          <a:noFill/>
          <a:ln>
            <a:noFill/>
          </a:ln>
        </p:spPr>
        <p:txBody>
          <a:bodyPr anchor="ctr"/>
          <a:lstStyle/>
          <a:p>
            <a:pPr algn="r">
              <a:lnSpc>
                <a:spcPct val="100000"/>
              </a:lnSpc>
            </a:pPr>
            <a:fld id="{77F8BF44-0B40-4248-A11F-BDBE975C9D59}" type="slidenum">
              <a:rPr lang="en-GB" sz="1200" b="0" strike="noStrike" spc="-1">
                <a:solidFill>
                  <a:srgbClr val="8B8B8B"/>
                </a:solidFill>
                <a:uFill>
                  <a:solidFill>
                    <a:srgbClr val="FFFFFF"/>
                  </a:solidFill>
                </a:uFill>
                <a:latin typeface="Calibri"/>
              </a:rPr>
              <a:pPr algn="r">
                <a:lnSpc>
                  <a:spcPct val="100000"/>
                </a:lnSpc>
              </a:pPr>
              <a:t>2</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Vorbereitung für die Programmierung des Arduino Nano</a:t>
            </a:r>
          </a:p>
        </p:txBody>
      </p:sp>
      <p:sp>
        <p:nvSpPr>
          <p:cNvPr id="312"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Der Arduino muss ein Programm ausführen (in Arduino-Begriffen: Skizze), damit er mit dem Raspberry Pi kommunizieren und die Nachrichten von scratchClient verstehen kann.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Wir müssen damit anfangen.</a:t>
            </a:r>
          </a:p>
          <a:p>
            <a:pPr marL="864000" lvl="1" indent="-324000">
              <a:spcBef>
                <a:spcPts val="1134"/>
              </a:spcBef>
              <a:buClr>
                <a:srgbClr val="000000"/>
              </a:buClr>
              <a:buSzPct val="75000"/>
              <a:buFont typeface="Symbol" charset="2"/>
              <a:buChar char=""/>
            </a:pPr>
            <a:r>
              <a:rPr lang="nl-NL" sz="2400" b="0" strike="noStrike" spc="-1">
                <a:solidFill>
                  <a:srgbClr val="000000"/>
                </a:solidFill>
                <a:uFill>
                  <a:solidFill>
                    <a:srgbClr val="FFFFFF"/>
                  </a:solidFill>
                </a:uFill>
                <a:latin typeface="Calibri"/>
              </a:rPr>
              <a:t>Dies ist jedoch bereits geschehen, sodass Sie die nächste Folie überspringen können, es sei denn, Sie möchten es selbst ausprobieren.</a:t>
            </a:r>
          </a:p>
        </p:txBody>
      </p:sp>
      <p:sp>
        <p:nvSpPr>
          <p:cNvPr id="313" name="TextShape 3"/>
          <p:cNvSpPr txBox="1"/>
          <p:nvPr/>
        </p:nvSpPr>
        <p:spPr>
          <a:xfrm>
            <a:off x="8172360" y="4767120"/>
            <a:ext cx="514080" cy="273600"/>
          </a:xfrm>
          <a:prstGeom prst="rect">
            <a:avLst/>
          </a:prstGeom>
          <a:noFill/>
          <a:ln>
            <a:noFill/>
          </a:ln>
        </p:spPr>
        <p:txBody>
          <a:bodyPr anchor="ctr"/>
          <a:lstStyle/>
          <a:p>
            <a:pPr algn="r">
              <a:lnSpc>
                <a:spcPct val="100000"/>
              </a:lnSpc>
            </a:pPr>
            <a:fld id="{52E79A15-91DB-45FE-94E5-4C4BC9DF339C}" type="slidenum">
              <a:rPr lang="en-GB" sz="1200" b="0" strike="noStrike" spc="-1">
                <a:solidFill>
                  <a:srgbClr val="8B8B8B"/>
                </a:solidFill>
                <a:uFill>
                  <a:solidFill>
                    <a:srgbClr val="FFFFFF"/>
                  </a:solidFill>
                </a:uFill>
                <a:latin typeface="Calibri"/>
              </a:rPr>
              <a:pPr algn="r">
                <a:lnSpc>
                  <a:spcPct val="100000"/>
                </a:lnSpc>
              </a:pPr>
              <a:t>20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026" name="Picture 2" descr="Y:\PiAndMore10.5\ScreenshotsDE\2018-02-22__22-04-1519333484.jpg"/>
          <p:cNvPicPr>
            <a:picLocks noChangeAspect="1" noChangeArrowheads="1"/>
          </p:cNvPicPr>
          <p:nvPr/>
        </p:nvPicPr>
        <p:blipFill>
          <a:blip r:embed="rId3" cstate="print"/>
          <a:srcRect l="24748" r="28003" b="201"/>
          <a:stretch>
            <a:fillRect/>
          </a:stretch>
        </p:blipFill>
        <p:spPr bwMode="auto">
          <a:xfrm>
            <a:off x="5868144" y="1131590"/>
            <a:ext cx="3030373" cy="3600400"/>
          </a:xfrm>
          <a:prstGeom prst="rect">
            <a:avLst/>
          </a:prstGeom>
          <a:noFill/>
        </p:spPr>
      </p:pic>
      <p:sp>
        <p:nvSpPr>
          <p:cNvPr id="314" name="TextShape 1"/>
          <p:cNvSpPr txBox="1"/>
          <p:nvPr/>
        </p:nvSpPr>
        <p:spPr>
          <a:xfrm>
            <a:off x="251520" y="205920"/>
            <a:ext cx="8229240" cy="856800"/>
          </a:xfrm>
          <a:prstGeom prst="rect">
            <a:avLst/>
          </a:prstGeom>
          <a:noFill/>
          <a:ln>
            <a:noFill/>
          </a:ln>
        </p:spPr>
        <p:txBody>
          <a:bodyPr anchor="ctr">
            <a:normAutofit fontScale="77500" lnSpcReduction="20000"/>
          </a:bodyPr>
          <a:lstStyle/>
          <a:p>
            <a:pPr>
              <a:lnSpc>
                <a:spcPct val="100000"/>
              </a:lnSpc>
            </a:pPr>
            <a:r>
              <a:rPr lang="nl-NL" sz="4400" b="0" strike="noStrike" spc="-1" dirty="0" err="1">
                <a:solidFill>
                  <a:srgbClr val="000000"/>
                </a:solidFill>
                <a:uFill>
                  <a:solidFill>
                    <a:srgbClr val="FFFFFF"/>
                  </a:solidFill>
                </a:uFill>
                <a:latin typeface="Calibri"/>
              </a:rPr>
              <a:t>Hochladen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von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scratchClient</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auf</a:t>
            </a:r>
            <a:r>
              <a:rPr lang="nl-NL" sz="4400" b="0" strike="noStrike" spc="-1" dirty="0">
                <a:solidFill>
                  <a:srgbClr val="000000"/>
                </a:solidFill>
                <a:uFill>
                  <a:solidFill>
                    <a:srgbClr val="FFFFFF"/>
                  </a:solidFill>
                </a:uFill>
                <a:latin typeface="Calibri"/>
              </a:rPr>
              <a:t> den </a:t>
            </a:r>
            <a:r>
              <a:rPr lang="nl-NL" sz="4400" b="0" strike="noStrike" spc="-1" dirty="0" err="1">
                <a:solidFill>
                  <a:srgbClr val="000000"/>
                </a:solidFill>
                <a:uFill>
                  <a:solidFill>
                    <a:srgbClr val="FFFFFF"/>
                  </a:solidFill>
                </a:uFill>
                <a:latin typeface="Calibri"/>
              </a:rPr>
              <a:t>Arduino</a:t>
            </a:r>
            <a:endParaRPr lang="nl-NL" sz="4400" b="0" strike="noStrike" spc="-1" dirty="0">
              <a:solidFill>
                <a:srgbClr val="000000"/>
              </a:solidFill>
              <a:uFill>
                <a:solidFill>
                  <a:srgbClr val="FFFFFF"/>
                </a:solidFill>
              </a:uFill>
              <a:latin typeface="Calibri"/>
            </a:endParaRPr>
          </a:p>
        </p:txBody>
      </p:sp>
      <p:sp>
        <p:nvSpPr>
          <p:cNvPr id="315" name="TextShape 2"/>
          <p:cNvSpPr txBox="1"/>
          <p:nvPr/>
        </p:nvSpPr>
        <p:spPr>
          <a:xfrm>
            <a:off x="457200" y="987574"/>
            <a:ext cx="4762440" cy="3816266"/>
          </a:xfrm>
          <a:prstGeom prst="rect">
            <a:avLst/>
          </a:prstGeom>
          <a:noFill/>
          <a:ln>
            <a:noFill/>
          </a:ln>
        </p:spPr>
        <p:txBody>
          <a:bodyPr>
            <a:normAutofit fontScale="85000" lnSpcReduction="20000"/>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Navigieren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zur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ScratchClient-Skizze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Uno</a:t>
            </a:r>
            <a:r>
              <a:rPr lang="nl-NL" sz="1800" b="0" strike="noStrike" spc="-1" dirty="0">
                <a:solidFill>
                  <a:srgbClr val="000000"/>
                </a:solidFill>
                <a:uFill>
                  <a:solidFill>
                    <a:srgbClr val="FFFFFF"/>
                  </a:solidFill>
                </a:uFill>
                <a:latin typeface="Calibri"/>
              </a:rPr>
              <a:t> in / home / pi / </a:t>
            </a:r>
            <a:r>
              <a:rPr lang="nl-NL" sz="1800" b="0" strike="noStrike" spc="-1" dirty="0" err="1">
                <a:solidFill>
                  <a:srgbClr val="000000"/>
                </a:solidFill>
                <a:uFill>
                  <a:solidFill>
                    <a:srgbClr val="FFFFFF"/>
                  </a:solidFill>
                </a:uFill>
                <a:latin typeface="Calibri"/>
              </a:rPr>
              <a:t>scratchClient</a:t>
            </a:r>
            <a:r>
              <a:rPr lang="nl-NL" sz="1800" b="0" strike="noStrike" spc="-1" dirty="0">
                <a:solidFill>
                  <a:srgbClr val="000000"/>
                </a:solidFill>
                <a:uFill>
                  <a:solidFill>
                    <a:srgbClr val="FFFFFF"/>
                  </a:solidFill>
                </a:uFill>
                <a:latin typeface="Calibri"/>
              </a:rPr>
              <a:t> /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 </a:t>
            </a:r>
            <a:r>
              <a:rPr lang="nl-NL" sz="1800" b="0" strike="noStrike" spc="-1" dirty="0" err="1">
                <a:solidFill>
                  <a:srgbClr val="000000"/>
                </a:solidFill>
                <a:uFill>
                  <a:solidFill>
                    <a:srgbClr val="FFFFFF"/>
                  </a:solidFill>
                </a:uFill>
                <a:latin typeface="Calibri"/>
              </a:rPr>
              <a:t>arduinoUno</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Doppelklicken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IDE </a:t>
            </a:r>
            <a:r>
              <a:rPr lang="nl-NL" sz="1800" b="0" strike="noStrike" spc="-1" dirty="0" err="1">
                <a:solidFill>
                  <a:srgbClr val="000000"/>
                </a:solidFill>
                <a:uFill>
                  <a:solidFill>
                    <a:srgbClr val="FFFFFF"/>
                  </a:solidFill>
                </a:uFill>
                <a:latin typeface="Calibri"/>
              </a:rPr>
              <a:t>zu</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öffnen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a:t>
            </a:r>
            <a:r>
              <a:rPr lang="nl-NL" sz="1800" b="0" i="1" strike="noStrike" spc="-1" dirty="0" err="1" smtClean="0">
                <a:solidFill>
                  <a:srgbClr val="000000"/>
                </a:solidFill>
                <a:uFill>
                  <a:solidFill>
                    <a:srgbClr val="FFFFFF"/>
                  </a:solidFill>
                </a:uFill>
                <a:latin typeface="Calibri"/>
              </a:rPr>
              <a:t>Werkzeuge</a:t>
            </a:r>
            <a:r>
              <a:rPr lang="nl-NL" sz="1800" b="0" strike="noStrike" spc="-1" dirty="0" smtClean="0">
                <a:solidFill>
                  <a:srgbClr val="000000"/>
                </a:solidFill>
                <a:uFill>
                  <a:solidFill>
                    <a:srgbClr val="FFFFFF"/>
                  </a:solidFill>
                </a:uFill>
                <a:latin typeface="Calibri"/>
              </a:rPr>
              <a:t> </a:t>
            </a:r>
            <a:r>
              <a:rPr lang="nl-NL" sz="1800" b="0" strike="noStrike" spc="-1" dirty="0" err="1" smtClean="0">
                <a:solidFill>
                  <a:srgbClr val="000000"/>
                </a:solidFill>
                <a:uFill>
                  <a:solidFill>
                    <a:srgbClr val="FFFFFF"/>
                  </a:solidFill>
                </a:uFill>
                <a:latin typeface="Calibri"/>
              </a:rPr>
              <a:t>und</a:t>
            </a:r>
            <a:r>
              <a:rPr lang="nl-NL" sz="1800" b="0" strike="noStrike" spc="-1" dirty="0" smtClean="0">
                <a:solidFill>
                  <a:srgbClr val="000000"/>
                </a:solidFill>
                <a:uFill>
                  <a:solidFill>
                    <a:srgbClr val="FFFFFF"/>
                  </a:solidFill>
                </a:uFill>
                <a:latin typeface="Calibri"/>
              </a:rPr>
              <a:t> </a:t>
            </a:r>
            <a:r>
              <a:rPr lang="nl-NL" sz="1800" b="0" strike="noStrike" spc="-1" dirty="0">
                <a:solidFill>
                  <a:srgbClr val="000000"/>
                </a:solidFill>
                <a:uFill>
                  <a:solidFill>
                    <a:srgbClr val="FFFFFF"/>
                  </a:solidFill>
                </a:uFill>
                <a:latin typeface="Calibri"/>
              </a:rPr>
              <a:t>stellen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sicher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dass</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diese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festgelegt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sind</a:t>
            </a:r>
            <a:r>
              <a:rPr lang="nl-NL" sz="1800" b="0" strike="noStrike" spc="-1" dirty="0">
                <a:solidFill>
                  <a:srgbClr val="000000"/>
                </a:solidFill>
                <a:uFill>
                  <a:solidFill>
                    <a:srgbClr val="FFFFFF"/>
                  </a:solidFill>
                </a:uFill>
                <a:latin typeface="Calibri"/>
              </a:rPr>
              <a:t>:</a:t>
            </a:r>
          </a:p>
          <a:p>
            <a:pPr marL="358775" lvl="1" indent="-177800">
              <a:spcBef>
                <a:spcPts val="360"/>
              </a:spcBef>
              <a:buClr>
                <a:srgbClr val="000000"/>
              </a:buClr>
              <a:buFont typeface="Arial"/>
              <a:buChar char="•"/>
            </a:pPr>
            <a:r>
              <a:rPr lang="nl-NL" b="0" strike="noStrike" spc="-1" dirty="0" smtClean="0">
                <a:solidFill>
                  <a:srgbClr val="000000"/>
                </a:solidFill>
                <a:uFill>
                  <a:solidFill>
                    <a:srgbClr val="FFFFFF"/>
                  </a:solidFill>
                </a:uFill>
                <a:latin typeface="Calibri"/>
              </a:rPr>
              <a:t>Board: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a:t>
            </a:r>
          </a:p>
          <a:p>
            <a:pPr marL="358775" lvl="1" indent="-177800">
              <a:spcBef>
                <a:spcPts val="360"/>
              </a:spcBef>
              <a:buClr>
                <a:srgbClr val="000000"/>
              </a:buClr>
              <a:buFont typeface="Arial"/>
              <a:buChar char="•"/>
            </a:pPr>
            <a:r>
              <a:rPr lang="nl-NL" b="0" strike="noStrike" spc="-1" dirty="0" err="1" smtClean="0">
                <a:solidFill>
                  <a:srgbClr val="000000"/>
                </a:solidFill>
                <a:uFill>
                  <a:solidFill>
                    <a:srgbClr val="FFFFFF"/>
                  </a:solidFill>
                </a:uFill>
                <a:latin typeface="Calibri"/>
              </a:rPr>
              <a:t>Prozessor</a:t>
            </a:r>
            <a:r>
              <a:rPr lang="nl-NL" b="0" strike="noStrike" spc="-1" dirty="0" smtClean="0">
                <a:solidFill>
                  <a:srgbClr val="000000"/>
                </a:solidFill>
                <a:uFill>
                  <a:solidFill>
                    <a:srgbClr val="FFFFFF"/>
                  </a:solidFill>
                </a:uFill>
                <a:latin typeface="Calibri"/>
              </a:rPr>
              <a:t>: </a:t>
            </a:r>
            <a:r>
              <a:rPr lang="nl-NL" b="0" strike="noStrike" spc="-1" dirty="0">
                <a:solidFill>
                  <a:srgbClr val="000000"/>
                </a:solidFill>
                <a:uFill>
                  <a:solidFill>
                    <a:srgbClr val="FFFFFF"/>
                  </a:solidFill>
                </a:uFill>
                <a:latin typeface="Calibri"/>
              </a:rPr>
              <a:t>Atmega328</a:t>
            </a:r>
          </a:p>
          <a:p>
            <a:pPr marL="358775" lvl="1" indent="-177800">
              <a:spcBef>
                <a:spcPts val="360"/>
              </a:spcBef>
              <a:buClr>
                <a:srgbClr val="000000"/>
              </a:buClr>
              <a:buFont typeface="Arial"/>
              <a:buChar char="•"/>
            </a:pPr>
            <a:r>
              <a:rPr lang="nl-NL" b="0" strike="noStrike" spc="-1" dirty="0">
                <a:solidFill>
                  <a:srgbClr val="000000"/>
                </a:solidFill>
                <a:uFill>
                  <a:solidFill>
                    <a:srgbClr val="FFFFFF"/>
                  </a:solidFill>
                </a:uFill>
                <a:latin typeface="Calibri"/>
              </a:rPr>
              <a:t>Port: Der Port, </a:t>
            </a:r>
            <a:r>
              <a:rPr lang="nl-NL" b="0" strike="noStrike" spc="-1" dirty="0" err="1">
                <a:solidFill>
                  <a:srgbClr val="000000"/>
                </a:solidFill>
                <a:uFill>
                  <a:solidFill>
                    <a:srgbClr val="FFFFFF"/>
                  </a:solidFill>
                </a:uFill>
                <a:latin typeface="Calibri"/>
              </a:rPr>
              <a:t>an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 </a:t>
            </a:r>
            <a:r>
              <a:rPr lang="nl-NL" b="0" strike="noStrike" spc="-1" dirty="0" err="1">
                <a:solidFill>
                  <a:srgbClr val="000000"/>
                </a:solidFill>
                <a:uFill>
                  <a:solidFill>
                    <a:srgbClr val="FFFFFF"/>
                  </a:solidFill>
                </a:uFill>
                <a:latin typeface="Calibri"/>
              </a:rPr>
              <a:t>angeschlossen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normalerweise</a:t>
            </a:r>
            <a:r>
              <a:rPr lang="nl-NL" b="0" strike="noStrike" spc="-1" dirty="0">
                <a:solidFill>
                  <a:srgbClr val="000000"/>
                </a:solidFill>
                <a:uFill>
                  <a:solidFill>
                    <a:srgbClr val="FFFFFF"/>
                  </a:solidFill>
                </a:uFill>
                <a:latin typeface="Calibri"/>
              </a:rPr>
              <a:t> </a:t>
            </a:r>
            <a:r>
              <a:rPr lang="nl-NL" b="0" strike="noStrike" spc="-1" dirty="0" smtClean="0">
                <a:solidFill>
                  <a:srgbClr val="000000"/>
                </a:solidFill>
                <a:uFill>
                  <a:solidFill>
                    <a:srgbClr val="FFFFFF"/>
                  </a:solidFill>
                </a:uFill>
                <a:latin typeface="Calibri"/>
              </a:rPr>
              <a:t>/</a:t>
            </a:r>
            <a:r>
              <a:rPr lang="nl-NL" b="0" strike="noStrike" spc="-1" dirty="0" err="1" smtClean="0">
                <a:solidFill>
                  <a:srgbClr val="000000"/>
                </a:solidFill>
                <a:uFill>
                  <a:solidFill>
                    <a:srgbClr val="FFFFFF"/>
                  </a:solidFill>
                </a:uFill>
                <a:latin typeface="Calibri"/>
              </a:rPr>
              <a:t>dev</a:t>
            </a:r>
            <a:r>
              <a:rPr lang="nl-NL" spc="-1" dirty="0" smtClean="0">
                <a:solidFill>
                  <a:srgbClr val="000000"/>
                </a:solidFill>
                <a:uFill>
                  <a:solidFill>
                    <a:srgbClr val="FFFFFF"/>
                  </a:solidFill>
                </a:uFill>
                <a:latin typeface="Calibri"/>
              </a:rPr>
              <a:t>/</a:t>
            </a:r>
            <a:r>
              <a:rPr lang="nl-NL" b="0" strike="noStrike" spc="-1" dirty="0" smtClean="0">
                <a:solidFill>
                  <a:srgbClr val="000000"/>
                </a:solidFill>
                <a:uFill>
                  <a:solidFill>
                    <a:srgbClr val="FFFFFF"/>
                  </a:solidFill>
                </a:uFill>
                <a:latin typeface="Calibri"/>
              </a:rPr>
              <a:t>ttyUSB0</a:t>
            </a:r>
            <a:r>
              <a:rPr lang="nl-NL"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Schaltfläche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Hochladen</a:t>
            </a:r>
            <a:r>
              <a:rPr lang="nl-NL" sz="1800"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Warten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bis der </a:t>
            </a:r>
            <a:r>
              <a:rPr lang="nl-NL" sz="1800" b="0" strike="noStrike" spc="-1" dirty="0" err="1">
                <a:solidFill>
                  <a:srgbClr val="000000"/>
                </a:solidFill>
                <a:uFill>
                  <a:solidFill>
                    <a:srgbClr val="FFFFFF"/>
                  </a:solidFill>
                </a:uFill>
                <a:latin typeface="Calibri"/>
              </a:rPr>
              <a:t>Upload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abgeschlossen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ist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ohne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Fehler</a:t>
            </a:r>
            <a:r>
              <a:rPr lang="nl-NL" sz="1800" b="0" strike="noStrike" spc="-1" dirty="0">
                <a:solidFill>
                  <a:srgbClr val="000000"/>
                </a:solidFill>
                <a:uFill>
                  <a:solidFill>
                    <a:srgbClr val="FFFFFF"/>
                  </a:solidFill>
                </a:uFill>
                <a:latin typeface="Calibri"/>
              </a:rPr>
              <a:t>).</a:t>
            </a:r>
          </a:p>
          <a:p>
            <a:pPr>
              <a:lnSpc>
                <a:spcPct val="100000"/>
              </a:lnSpc>
              <a:spcBef>
                <a:spcPts val="360"/>
              </a:spcBef>
            </a:pPr>
            <a:endParaRPr lang="nl-NL" sz="1800" b="0" strike="noStrike" spc="-1" dirty="0">
              <a:solidFill>
                <a:srgbClr val="000000"/>
              </a:solidFill>
              <a:uFill>
                <a:solidFill>
                  <a:srgbClr val="FFFFFF"/>
                </a:solidFill>
              </a:uFill>
              <a:latin typeface="Calibri"/>
            </a:endParaRPr>
          </a:p>
        </p:txBody>
      </p:sp>
      <p:pic>
        <p:nvPicPr>
          <p:cNvPr id="317" name="Picture 4"/>
          <p:cNvPicPr/>
          <p:nvPr/>
        </p:nvPicPr>
        <p:blipFill>
          <a:blip r:embed="rId4" cstate="print"/>
          <a:stretch/>
        </p:blipFill>
        <p:spPr>
          <a:xfrm>
            <a:off x="755576" y="1419622"/>
            <a:ext cx="2376000" cy="925560"/>
          </a:xfrm>
          <a:prstGeom prst="rect">
            <a:avLst/>
          </a:prstGeom>
          <a:ln>
            <a:noFill/>
          </a:ln>
        </p:spPr>
      </p:pic>
      <p:sp>
        <p:nvSpPr>
          <p:cNvPr id="318" name="CustomShape 3"/>
          <p:cNvSpPr/>
          <p:nvPr/>
        </p:nvSpPr>
        <p:spPr>
          <a:xfrm flipV="1">
            <a:off x="5076056" y="1563638"/>
            <a:ext cx="936104" cy="2160240"/>
          </a:xfrm>
          <a:custGeom>
            <a:avLst/>
            <a:gdLst/>
            <a:ahLst/>
            <a:cxnLst/>
            <a:rect l="l" t="t" r="r" b="b"/>
            <a:pathLst>
              <a:path w="21600" h="21600">
                <a:moveTo>
                  <a:pt x="0" y="0"/>
                </a:moveTo>
                <a:lnTo>
                  <a:pt x="21600" y="21600"/>
                </a:lnTo>
              </a:path>
            </a:pathLst>
          </a:custGeom>
          <a:noFill/>
          <a:ln w="50760">
            <a:solidFill>
              <a:srgbClr val="4A7EBB"/>
            </a:solidFill>
            <a:round/>
            <a:tailEnd type="arrow" w="med" len="med"/>
          </a:ln>
        </p:spPr>
        <p:style>
          <a:lnRef idx="0">
            <a:scrgbClr r="0" g="0" b="0"/>
          </a:lnRef>
          <a:fillRef idx="0">
            <a:scrgbClr r="0" g="0" b="0"/>
          </a:fillRef>
          <a:effectRef idx="0">
            <a:scrgbClr r="0" g="0" b="0"/>
          </a:effectRef>
          <a:fontRef idx="minor"/>
        </p:style>
      </p:sp>
      <p:sp>
        <p:nvSpPr>
          <p:cNvPr id="319" name="TextShape 4"/>
          <p:cNvSpPr txBox="1"/>
          <p:nvPr/>
        </p:nvSpPr>
        <p:spPr>
          <a:xfrm>
            <a:off x="8172360" y="4767120"/>
            <a:ext cx="514080" cy="273600"/>
          </a:xfrm>
          <a:prstGeom prst="rect">
            <a:avLst/>
          </a:prstGeom>
          <a:noFill/>
          <a:ln>
            <a:noFill/>
          </a:ln>
        </p:spPr>
        <p:txBody>
          <a:bodyPr anchor="ctr"/>
          <a:lstStyle/>
          <a:p>
            <a:pPr algn="r">
              <a:lnSpc>
                <a:spcPct val="100000"/>
              </a:lnSpc>
            </a:pPr>
            <a:fld id="{674FF54D-1610-4692-882A-26E2C4D2A85D}" type="slidenum">
              <a:rPr lang="en-GB" sz="1200" b="0" strike="noStrike" spc="-1">
                <a:solidFill>
                  <a:srgbClr val="8B8B8B"/>
                </a:solidFill>
                <a:uFill>
                  <a:solidFill>
                    <a:srgbClr val="FFFFFF"/>
                  </a:solidFill>
                </a:uFill>
                <a:latin typeface="Calibri"/>
              </a:rPr>
              <a:pPr algn="r">
                <a:lnSpc>
                  <a:spcPct val="100000"/>
                </a:lnSpc>
              </a:pPr>
              <a:t>21</a:t>
            </a:fld>
            <a:endParaRPr lang="en-GB" sz="1200" b="0" strike="noStrike" spc="-1">
              <a:solidFill>
                <a:srgbClr val="000000"/>
              </a:solidFill>
              <a:uFill>
                <a:solidFill>
                  <a:srgbClr val="FFFFFF"/>
                </a:solidFill>
              </a:uFill>
              <a:latin typeface="Times New Roman"/>
            </a:endParaRPr>
          </a:p>
        </p:txBody>
      </p:sp>
      <p:pic>
        <p:nvPicPr>
          <p:cNvPr id="320" name="Picture 3"/>
          <p:cNvPicPr/>
          <p:nvPr/>
        </p:nvPicPr>
        <p:blipFill>
          <a:blip r:embed="rId5" cstate="print"/>
          <a:srcRect l="3448" t="2396" r="92662" b="94519"/>
          <a:stretch/>
        </p:blipFill>
        <p:spPr>
          <a:xfrm>
            <a:off x="4788024" y="3795886"/>
            <a:ext cx="287640" cy="287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4: Definieren der Konfiguration</a:t>
            </a:r>
            <a:endParaRPr lang="nl-NL" sz="4400" b="0" strike="noStrike" spc="-1">
              <a:solidFill>
                <a:srgbClr val="000000"/>
              </a:solidFill>
              <a:uFill>
                <a:solidFill>
                  <a:srgbClr val="FFFFFF"/>
                </a:solidFill>
              </a:uFill>
              <a:latin typeface="Calibri"/>
            </a:endParaRPr>
          </a:p>
        </p:txBody>
      </p:sp>
      <p:sp>
        <p:nvSpPr>
          <p:cNvPr id="322" name="TextShape 2"/>
          <p:cNvSpPr txBox="1"/>
          <p:nvPr/>
        </p:nvSpPr>
        <p:spPr>
          <a:xfrm>
            <a:off x="827640" y="2914560"/>
            <a:ext cx="7488360" cy="1314000"/>
          </a:xfrm>
          <a:prstGeom prst="rect">
            <a:avLst/>
          </a:prstGeom>
          <a:noFill/>
          <a:ln>
            <a:noFill/>
          </a:ln>
        </p:spPr>
        <p:txBody>
          <a:bodyPr/>
          <a:lstStyle/>
          <a:p>
            <a:pPr algn="ctr">
              <a:lnSpc>
                <a:spcPct val="100000"/>
              </a:lnSpc>
              <a:spcBef>
                <a:spcPts val="479"/>
              </a:spcBef>
            </a:pPr>
            <a:r>
              <a:rPr lang="en-GB" sz="2400" b="0" strike="noStrike" spc="-1">
                <a:solidFill>
                  <a:srgbClr val="FFFFFF"/>
                </a:solidFill>
                <a:uFill>
                  <a:solidFill>
                    <a:srgbClr val="FFFFFF"/>
                  </a:solidFill>
                </a:uFill>
                <a:latin typeface="Calibri"/>
              </a:rPr>
              <a:t>Gib die Anschlüsse Namen und definiere den Zweck der Anschlüsse</a:t>
            </a:r>
            <a:endParaRPr lang="en-GB" sz="2400" b="0" strike="noStrike" spc="-1">
              <a:solidFill>
                <a:srgbClr val="000000"/>
              </a:solidFill>
              <a:uFill>
                <a:solidFill>
                  <a:srgbClr val="FFFFFF"/>
                </a:solidFill>
              </a:uFill>
              <a:latin typeface="Arial"/>
            </a:endParaRPr>
          </a:p>
        </p:txBody>
      </p:sp>
      <p:sp>
        <p:nvSpPr>
          <p:cNvPr id="323" name="TextShape 3"/>
          <p:cNvSpPr txBox="1"/>
          <p:nvPr/>
        </p:nvSpPr>
        <p:spPr>
          <a:xfrm>
            <a:off x="8629560" y="4767120"/>
            <a:ext cx="514080" cy="274320"/>
          </a:xfrm>
          <a:prstGeom prst="rect">
            <a:avLst/>
          </a:prstGeom>
          <a:noFill/>
          <a:ln>
            <a:noFill/>
          </a:ln>
        </p:spPr>
        <p:txBody>
          <a:bodyPr anchor="ctr"/>
          <a:lstStyle/>
          <a:p>
            <a:pPr algn="r">
              <a:lnSpc>
                <a:spcPct val="100000"/>
              </a:lnSpc>
            </a:pPr>
            <a:fld id="{FD8F9F0C-A10A-44AB-9342-274315D2A261}" type="slidenum">
              <a:rPr lang="en-GB" sz="1200" b="0" strike="noStrike" spc="-1">
                <a:solidFill>
                  <a:srgbClr val="8B8B8B"/>
                </a:solidFill>
                <a:uFill>
                  <a:solidFill>
                    <a:srgbClr val="FFFFFF"/>
                  </a:solidFill>
                </a:uFill>
                <a:latin typeface="Calibri"/>
              </a:rPr>
              <a:pPr algn="r">
                <a:lnSpc>
                  <a:spcPct val="100000"/>
                </a:lnSpc>
              </a:pPr>
              <a:t>22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dirty="0">
                <a:solidFill>
                  <a:srgbClr val="000000"/>
                </a:solidFill>
                <a:uFill>
                  <a:solidFill>
                    <a:srgbClr val="FFFFFF"/>
                  </a:solidFill>
                </a:uFill>
                <a:latin typeface="Calibri"/>
              </a:rPr>
              <a:t>Starten des </a:t>
            </a:r>
            <a:r>
              <a:rPr lang="nl-NL" sz="4000" b="0" strike="noStrike" spc="-1" dirty="0" err="1">
                <a:solidFill>
                  <a:srgbClr val="000000"/>
                </a:solidFill>
                <a:uFill>
                  <a:solidFill>
                    <a:srgbClr val="FFFFFF"/>
                  </a:solidFill>
                </a:uFill>
                <a:latin typeface="Calibri"/>
              </a:rPr>
              <a:t>Konfigurationswerkzeugs</a:t>
            </a:r>
            <a:endParaRPr lang="nl-NL" sz="4000" b="0" strike="noStrike" spc="-1" dirty="0">
              <a:solidFill>
                <a:srgbClr val="000000"/>
              </a:solidFill>
              <a:uFill>
                <a:solidFill>
                  <a:srgbClr val="FFFFFF"/>
                </a:solidFill>
              </a:uFill>
              <a:latin typeface="Calibri"/>
            </a:endParaRPr>
          </a:p>
        </p:txBody>
      </p:sp>
      <p:sp>
        <p:nvSpPr>
          <p:cNvPr id="325"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Wir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haben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leere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Konfigurationsdatei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dem</a:t>
            </a:r>
            <a:r>
              <a:rPr lang="nl-NL" sz="2000" b="0" strike="noStrike" spc="-1" dirty="0">
                <a:solidFill>
                  <a:srgbClr val="000000"/>
                </a:solidFill>
                <a:uFill>
                  <a:solidFill>
                    <a:srgbClr val="FFFFFF"/>
                  </a:solidFill>
                </a:uFill>
                <a:latin typeface="Calibri"/>
              </a:rPr>
              <a:t> Desktop </a:t>
            </a:r>
            <a:r>
              <a:rPr lang="nl-NL" sz="2000" b="0" strike="noStrike" spc="-1" dirty="0" err="1" smtClean="0">
                <a:solidFill>
                  <a:srgbClr val="000000"/>
                </a:solidFill>
                <a:uFill>
                  <a:solidFill>
                    <a:srgbClr val="FFFFFF"/>
                  </a:solidFill>
                </a:uFill>
                <a:latin typeface="Calibri"/>
              </a:rPr>
              <a:t>abgelegt</a:t>
            </a:r>
            <a:r>
              <a:rPr lang="nl-NL" sz="2000" b="0" strike="noStrike" spc="-1" dirty="0" smtClean="0">
                <a:solidFill>
                  <a:srgbClr val="000000"/>
                </a:solidFill>
                <a:uFill>
                  <a:solidFill>
                    <a:srgbClr val="FFFFFF"/>
                  </a:solidFill>
                </a:uFill>
                <a:latin typeface="Calibri"/>
              </a:rPr>
              <a:t>: </a:t>
            </a:r>
            <a:r>
              <a:rPr lang="nl-NL" sz="2000" b="0" i="1" strike="noStrike" spc="-1" dirty="0" err="1" smtClean="0">
                <a:solidFill>
                  <a:srgbClr val="000000"/>
                </a:solidFill>
                <a:uFill>
                  <a:solidFill>
                    <a:srgbClr val="FFFFFF"/>
                  </a:solidFill>
                </a:uFill>
                <a:latin typeface="Calibri"/>
              </a:rPr>
              <a:t>ScratchClient</a:t>
            </a:r>
            <a:r>
              <a:rPr lang="nl-NL" sz="2000" b="0" i="1" strike="noStrike" spc="-1" dirty="0" smtClean="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Tutorial.scl</a:t>
            </a:r>
            <a:endParaRPr lang="nl-NL" sz="20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Klicken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der rechten </a:t>
            </a:r>
            <a:r>
              <a:rPr lang="nl-NL" sz="2000" b="0" strike="noStrike" spc="-1" dirty="0" err="1">
                <a:solidFill>
                  <a:srgbClr val="000000"/>
                </a:solidFill>
                <a:uFill>
                  <a:solidFill>
                    <a:srgbClr val="FFFFFF"/>
                  </a:solidFill>
                </a:uFill>
                <a:latin typeface="Calibri"/>
              </a:rPr>
              <a:t>Maustaste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die </a:t>
            </a:r>
            <a:r>
              <a:rPr lang="nl-NL" sz="2000" b="0" strike="noStrike" spc="-1" dirty="0" err="1">
                <a:solidFill>
                  <a:srgbClr val="000000"/>
                </a:solidFill>
                <a:uFill>
                  <a:solidFill>
                    <a:srgbClr val="FFFFFF"/>
                  </a:solidFill>
                </a:uFill>
                <a:latin typeface="Calibri"/>
              </a:rPr>
              <a:t>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scratchClient</a:t>
            </a:r>
            <a:r>
              <a:rPr lang="nl-NL" sz="2000" b="0" i="1"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Edit</a:t>
            </a:r>
            <a:endParaRPr lang="nl-NL" sz="2000" b="0" strike="noStrike" spc="-1" dirty="0">
              <a:solidFill>
                <a:srgbClr val="000000"/>
              </a:solidFill>
              <a:uFill>
                <a:solidFill>
                  <a:srgbClr val="FFFFFF"/>
                </a:solidFill>
              </a:uFill>
              <a:latin typeface="Calibri"/>
            </a:endParaRPr>
          </a:p>
        </p:txBody>
      </p:sp>
      <p:sp>
        <p:nvSpPr>
          <p:cNvPr id="326" name="TextShape 3"/>
          <p:cNvSpPr txBox="1"/>
          <p:nvPr/>
        </p:nvSpPr>
        <p:spPr>
          <a:xfrm>
            <a:off x="8172360" y="4767120"/>
            <a:ext cx="514080" cy="273600"/>
          </a:xfrm>
          <a:prstGeom prst="rect">
            <a:avLst/>
          </a:prstGeom>
          <a:noFill/>
          <a:ln>
            <a:noFill/>
          </a:ln>
        </p:spPr>
        <p:txBody>
          <a:bodyPr anchor="ctr"/>
          <a:lstStyle/>
          <a:p>
            <a:pPr algn="r">
              <a:lnSpc>
                <a:spcPct val="100000"/>
              </a:lnSpc>
            </a:pPr>
            <a:fld id="{11F4F0E2-6BA2-4D1F-AAAF-B5DDCE1D5D21}" type="slidenum">
              <a:rPr lang="en-GB" sz="1200" b="0" strike="noStrike" spc="-1">
                <a:solidFill>
                  <a:srgbClr val="8B8B8B"/>
                </a:solidFill>
                <a:uFill>
                  <a:solidFill>
                    <a:srgbClr val="FFFFFF"/>
                  </a:solidFill>
                </a:uFill>
                <a:latin typeface="Calibri"/>
              </a:rPr>
              <a:pPr algn="r">
                <a:lnSpc>
                  <a:spcPct val="100000"/>
                </a:lnSpc>
              </a:pPr>
              <a:t>23</a:t>
            </a:fld>
            <a:endParaRPr lang="en-GB" sz="1200" b="0" strike="noStrike" spc="-1">
              <a:solidFill>
                <a:srgbClr val="000000"/>
              </a:solidFill>
              <a:uFill>
                <a:solidFill>
                  <a:srgbClr val="FFFFFF"/>
                </a:solidFill>
              </a:uFill>
              <a:latin typeface="Times New Roman"/>
            </a:endParaRPr>
          </a:p>
        </p:txBody>
      </p:sp>
      <p:pic>
        <p:nvPicPr>
          <p:cNvPr id="7" name="Picture 2" descr="Y:\PiAndMore10.5\Screenshots2\2018-02-22__11-56-1519296992.jpg"/>
          <p:cNvPicPr>
            <a:picLocks noChangeAspect="1" noChangeArrowheads="1"/>
          </p:cNvPicPr>
          <p:nvPr/>
        </p:nvPicPr>
        <p:blipFill>
          <a:blip r:embed="rId3" cstate="print"/>
          <a:srcRect l="11635" t="3920" r="52534" b="73681"/>
          <a:stretch>
            <a:fillRect/>
          </a:stretch>
        </p:blipFill>
        <p:spPr bwMode="auto">
          <a:xfrm>
            <a:off x="2411760" y="2787774"/>
            <a:ext cx="5976664" cy="2101684"/>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330" name="TextShape 1"/>
          <p:cNvSpPr txBox="1"/>
          <p:nvPr/>
        </p:nvSpPr>
        <p:spPr>
          <a:xfrm>
            <a:off x="107504" y="-20538"/>
            <a:ext cx="8229240" cy="856800"/>
          </a:xfrm>
          <a:prstGeom prst="rect">
            <a:avLst/>
          </a:prstGeom>
          <a:noFill/>
          <a:ln>
            <a:noFill/>
          </a:ln>
        </p:spPr>
        <p:txBody>
          <a:bodyPr anchor="ctr"/>
          <a:lstStyle/>
          <a:p>
            <a:pPr>
              <a:lnSpc>
                <a:spcPct val="100000"/>
              </a:lnSpc>
            </a:pPr>
            <a:r>
              <a:rPr lang="nl-NL" sz="3600" b="0" strike="noStrike" spc="-1" dirty="0" err="1">
                <a:solidFill>
                  <a:srgbClr val="000000"/>
                </a:solidFill>
                <a:uFill>
                  <a:solidFill>
                    <a:srgbClr val="FFFFFF"/>
                  </a:solidFill>
                </a:uFill>
                <a:latin typeface="Calibri"/>
              </a:rPr>
              <a:t>Definieren</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Sie</a:t>
            </a:r>
            <a:r>
              <a:rPr lang="nl-NL" sz="3600" b="0" strike="noStrike" spc="-1" dirty="0">
                <a:solidFill>
                  <a:srgbClr val="000000"/>
                </a:solidFill>
                <a:uFill>
                  <a:solidFill>
                    <a:srgbClr val="FFFFFF"/>
                  </a:solidFill>
                </a:uFill>
                <a:latin typeface="Calibri"/>
              </a:rPr>
              <a:t> die </a:t>
            </a:r>
            <a:r>
              <a:rPr lang="nl-NL" sz="3600" b="0" strike="noStrike" spc="-1" dirty="0" err="1">
                <a:solidFill>
                  <a:srgbClr val="000000"/>
                </a:solidFill>
                <a:uFill>
                  <a:solidFill>
                    <a:srgbClr val="FFFFFF"/>
                  </a:solidFill>
                </a:uFill>
                <a:latin typeface="Calibri"/>
              </a:rPr>
              <a:t>erste</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Konfigurationsdatei</a:t>
            </a:r>
            <a:endParaRPr lang="nl-NL" sz="3600" b="0" strike="noStrike" spc="-1" dirty="0">
              <a:solidFill>
                <a:srgbClr val="000000"/>
              </a:solidFill>
              <a:uFill>
                <a:solidFill>
                  <a:srgbClr val="FFFFFF"/>
                </a:solidFill>
              </a:uFill>
              <a:latin typeface="Calibri"/>
            </a:endParaRPr>
          </a:p>
        </p:txBody>
      </p:sp>
      <p:sp>
        <p:nvSpPr>
          <p:cNvPr id="331" name="TextShape 2"/>
          <p:cNvSpPr txBox="1"/>
          <p:nvPr/>
        </p:nvSpPr>
        <p:spPr>
          <a:xfrm>
            <a:off x="5220000" y="987480"/>
            <a:ext cx="3600000" cy="3816000"/>
          </a:xfrm>
          <a:prstGeom prst="rect">
            <a:avLst/>
          </a:prstGeom>
          <a:noFill/>
          <a:ln>
            <a:noFill/>
          </a:ln>
        </p:spPr>
        <p:txBody>
          <a:bodyPr>
            <a:noAutofit/>
          </a:bodyPr>
          <a:lstStyle/>
          <a:p>
            <a:pPr marL="179280" indent="-178920">
              <a:lnSpc>
                <a:spcPct val="100000"/>
              </a:lnSpc>
              <a:spcBef>
                <a:spcPts val="100"/>
              </a:spcBef>
              <a:buClr>
                <a:srgbClr val="000000"/>
              </a:buClr>
              <a:buFont typeface="Arial"/>
              <a:buChar char="•"/>
            </a:pPr>
            <a:r>
              <a:rPr lang="nl-NL" sz="1200" b="1" strike="noStrike" spc="-1" dirty="0" err="1">
                <a:solidFill>
                  <a:srgbClr val="000000"/>
                </a:solidFill>
                <a:uFill>
                  <a:solidFill>
                    <a:srgbClr val="FFFFFF"/>
                  </a:solidFill>
                </a:uFill>
                <a:latin typeface="Calibri"/>
              </a:rPr>
              <a:t>Doppel</a:t>
            </a:r>
            <a:r>
              <a:rPr lang="nl-NL" sz="1200" b="0" strike="noStrike" spc="-1" dirty="0" err="1">
                <a:solidFill>
                  <a:srgbClr val="000000"/>
                </a:solidFill>
                <a:uFill>
                  <a:solidFill>
                    <a:srgbClr val="FFFFFF"/>
                  </a:solidFill>
                </a:uFill>
                <a:latin typeface="Calibri"/>
              </a:rPr>
              <a:t>klicken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Dropdown-Menü</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zu</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erhalten</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Zuerst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strike="noStrike" spc="-1" dirty="0" err="1">
                <a:solidFill>
                  <a:srgbClr val="000000"/>
                </a:solidFill>
                <a:uFill>
                  <a:solidFill>
                    <a:srgbClr val="FFFFFF"/>
                  </a:solidFill>
                </a:uFill>
                <a:latin typeface="Calibri"/>
              </a:rPr>
              <a:t>Richtung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strike="noStrike" spc="-1" dirty="0" err="1">
                <a:solidFill>
                  <a:srgbClr val="000000"/>
                </a:solidFill>
                <a:uFill>
                  <a:solidFill>
                    <a:srgbClr val="FFFFFF"/>
                  </a:solidFill>
                </a:uFill>
                <a:latin typeface="Calibri"/>
              </a:rPr>
              <a:t>Funktion</a:t>
            </a:r>
            <a:r>
              <a:rPr lang="nl-NL" sz="1200" b="0" strike="noStrike" spc="-1" dirty="0">
                <a:solidFill>
                  <a:srgbClr val="000000"/>
                </a:solidFill>
                <a:uFill>
                  <a:solidFill>
                    <a:srgbClr val="FFFFFF"/>
                  </a:solidFill>
                </a:uFill>
                <a:latin typeface="Calibri"/>
              </a:rPr>
              <a:t>.</a:t>
            </a:r>
          </a:p>
          <a:p>
            <a:pPr marL="179280" indent="-178920">
              <a:lnSpc>
                <a:spcPct val="100000"/>
              </a:lnSpc>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Achte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darauf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alle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Namen </a:t>
            </a:r>
            <a:r>
              <a:rPr lang="nl-NL" sz="1200" b="0" strike="noStrike" spc="-1" dirty="0" err="1" smtClean="0">
                <a:solidFill>
                  <a:srgbClr val="000000"/>
                </a:solidFill>
                <a:uFill>
                  <a:solidFill>
                    <a:srgbClr val="FFFFFF"/>
                  </a:solidFill>
                </a:uFill>
                <a:latin typeface="Calibri"/>
              </a:rPr>
              <a:t>geben</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etwas</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anderes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wählen</a:t>
            </a:r>
            <a:r>
              <a:rPr lang="nl-NL" sz="1200" b="0" strike="noStrike" spc="-1" dirty="0" smtClean="0">
                <a:solidFill>
                  <a:srgbClr val="000000"/>
                </a:solidFill>
                <a:uFill>
                  <a:solidFill>
                    <a:srgbClr val="FFFFFF"/>
                  </a:solidFill>
                </a:uFill>
                <a:latin typeface="Calibri"/>
              </a:rPr>
              <a:t> </a:t>
            </a:r>
            <a:r>
              <a:rPr lang="nl-NL" sz="1200" b="0" strike="noStrike" spc="-1" dirty="0">
                <a:solidFill>
                  <a:srgbClr val="000000"/>
                </a:solidFill>
                <a:uFill>
                  <a:solidFill>
                    <a:srgbClr val="FFFFFF"/>
                  </a:solidFill>
                </a:uFill>
                <a:latin typeface="Calibri"/>
              </a:rPr>
              <a:t>als </a:t>
            </a:r>
            <a:r>
              <a:rPr lang="nl-NL" sz="1200" b="0" i="1" strike="noStrike" spc="-1" dirty="0" err="1" smtClean="0">
                <a:solidFill>
                  <a:srgbClr val="000000"/>
                </a:solidFill>
                <a:uFill>
                  <a:solidFill>
                    <a:srgbClr val="FFFFFF"/>
                  </a:solidFill>
                </a:uFill>
                <a:latin typeface="Calibri"/>
              </a:rPr>
              <a:t>void</a:t>
            </a:r>
            <a:r>
              <a:rPr lang="nl-NL" sz="1200" b="0" strike="noStrike" spc="-1" dirty="0" smtClean="0">
                <a:solidFill>
                  <a:srgbClr val="000000"/>
                </a:solidFill>
                <a:uFill>
                  <a:solidFill>
                    <a:srgbClr val="FFFFFF"/>
                  </a:solidFill>
                </a:uFill>
                <a:latin typeface="Calibri"/>
              </a:rPr>
              <a:t> in </a:t>
            </a:r>
            <a:r>
              <a:rPr lang="nl-NL" sz="1200" b="0" i="1" strike="noStrike" spc="-1" dirty="0" err="1" smtClean="0">
                <a:solidFill>
                  <a:srgbClr val="000000"/>
                </a:solidFill>
                <a:uFill>
                  <a:solidFill>
                    <a:srgbClr val="FFFFFF"/>
                  </a:solidFill>
                </a:uFill>
                <a:latin typeface="Calibri"/>
              </a:rPr>
              <a:t>direction</a:t>
            </a:r>
            <a:r>
              <a:rPr lang="nl-NL" sz="1200" b="0" strike="noStrike" spc="-1" dirty="0" smtClean="0">
                <a:solidFill>
                  <a:srgbClr val="000000"/>
                </a:solidFill>
                <a:uFill>
                  <a:solidFill>
                    <a:srgbClr val="FFFFFF"/>
                  </a:solidFill>
                </a:uFill>
                <a:latin typeface="Calibri"/>
              </a:rPr>
              <a:t>.</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Stellen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also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sicher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speichern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immer noch </a:t>
            </a:r>
            <a:r>
              <a:rPr lang="nl-NL" sz="1200" b="0" strike="noStrike" spc="-1" dirty="0" err="1">
                <a:solidFill>
                  <a:srgbClr val="000000"/>
                </a:solidFill>
                <a:uFill>
                  <a:solidFill>
                    <a:srgbClr val="FFFFFF"/>
                  </a:solidFill>
                </a:uFill>
                <a:latin typeface="Calibri"/>
              </a:rPr>
              <a:t>rote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Ränder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haben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scratchClient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mit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solchen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Konfigurationsdatei</a:t>
            </a:r>
            <a:r>
              <a:rPr lang="nl-NL" sz="1200" b="0" strike="noStrike" spc="-1" dirty="0">
                <a:solidFill>
                  <a:srgbClr val="000000"/>
                </a:solidFill>
                <a:uFill>
                  <a:solidFill>
                    <a:srgbClr val="FFFFFF"/>
                  </a:solidFill>
                </a:uFill>
                <a:latin typeface="Calibri"/>
              </a:rPr>
              <a:t> nicht starten.</a:t>
            </a:r>
          </a:p>
          <a:p>
            <a:pPr marL="179280" indent="-178920">
              <a:lnSpc>
                <a:spcPct val="100000"/>
              </a:lnSpc>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Das Tool </a:t>
            </a:r>
            <a:r>
              <a:rPr lang="nl-NL" sz="1200" b="0" strike="noStrike" spc="-1" dirty="0" err="1">
                <a:solidFill>
                  <a:srgbClr val="000000"/>
                </a:solidFill>
                <a:uFill>
                  <a:solidFill>
                    <a:srgbClr val="FFFFFF"/>
                  </a:solidFill>
                </a:uFill>
                <a:latin typeface="Calibri"/>
              </a:rPr>
              <a:t>überprüft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falsche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Beispiele</a:t>
            </a:r>
            <a:r>
              <a:rPr lang="nl-NL" sz="1200" b="0" strike="noStrike" spc="-1" dirty="0">
                <a:solidFill>
                  <a:srgbClr val="000000"/>
                </a:solidFill>
                <a:uFill>
                  <a:solidFill>
                    <a:srgbClr val="FFFFFF"/>
                  </a:solidFill>
                </a:uFill>
                <a:latin typeface="Calibri"/>
              </a:rPr>
              <a:t>:</a:t>
            </a:r>
          </a:p>
          <a:p>
            <a:pPr marL="449263" lvl="1" indent="-177800">
              <a:spcBef>
                <a:spcPts val="100"/>
              </a:spcBef>
              <a:buClr>
                <a:srgbClr val="000000"/>
              </a:buClr>
              <a:buFont typeface="Arial"/>
              <a:buChar char="•"/>
            </a:pPr>
            <a:r>
              <a:rPr lang="nl-NL" sz="1200" b="0" strike="noStrike" spc="-1" dirty="0" smtClean="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0</a:t>
            </a:r>
            <a:r>
              <a:rPr lang="nl-NL" sz="1200" b="0" strike="noStrike" spc="-1" dirty="0">
                <a:solidFill>
                  <a:srgbClr val="000000"/>
                </a:solidFill>
                <a:uFill>
                  <a:solidFill>
                    <a:srgbClr val="FFFFFF"/>
                  </a:solidFill>
                </a:uFill>
                <a:latin typeface="Calibri"/>
              </a:rPr>
              <a:t>, 1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13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überhaupt nicht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Analog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A0 bis A7 </a:t>
            </a:r>
            <a:r>
              <a:rPr lang="nl-NL" sz="1200" b="0" strike="noStrike" spc="-1" dirty="0" err="1">
                <a:solidFill>
                  <a:srgbClr val="000000"/>
                </a:solidFill>
                <a:uFill>
                  <a:solidFill>
                    <a:srgbClr val="FFFFFF"/>
                  </a:solidFill>
                </a:uFill>
                <a:latin typeface="Calibri"/>
              </a:rPr>
              <a:t>verfügbar</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A6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A7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analoge </a:t>
            </a:r>
            <a:r>
              <a:rPr lang="nl-NL" sz="1200" b="0" strike="noStrike" spc="-1" dirty="0" err="1">
                <a:solidFill>
                  <a:srgbClr val="000000"/>
                </a:solidFill>
                <a:uFill>
                  <a:solidFill>
                    <a:srgbClr val="FFFFFF"/>
                  </a:solidFill>
                </a:uFill>
                <a:latin typeface="Calibri"/>
              </a:rPr>
              <a:t>Eingänge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9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10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PWM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en-GB" sz="1200" spc="-1" dirty="0" err="1" smtClean="0">
                <a:solidFill>
                  <a:srgbClr val="000000"/>
                </a:solidFill>
                <a:uFill>
                  <a:solidFill>
                    <a:srgbClr val="FFFFFF"/>
                  </a:solidFill>
                </a:uFill>
                <a:latin typeface="Calibri"/>
              </a:rPr>
              <a:t>Ansluß</a:t>
            </a:r>
            <a:r>
              <a:rPr lang="en-GB" sz="1200"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für</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Servo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konfiguriert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später</a:t>
            </a:r>
            <a:r>
              <a:rPr lang="nl-NL" sz="1200" b="0" strike="noStrike" spc="-1" dirty="0">
                <a:solidFill>
                  <a:srgbClr val="000000"/>
                </a:solidFill>
                <a:uFill>
                  <a:solidFill>
                    <a:srgbClr val="FFFFFF"/>
                  </a:solidFill>
                </a:uFill>
                <a:latin typeface="Calibri"/>
              </a:rPr>
              <a:t>)</a:t>
            </a:r>
          </a:p>
        </p:txBody>
      </p:sp>
      <p:sp>
        <p:nvSpPr>
          <p:cNvPr id="332" name="TextShape 3"/>
          <p:cNvSpPr txBox="1"/>
          <p:nvPr/>
        </p:nvSpPr>
        <p:spPr>
          <a:xfrm>
            <a:off x="8172360" y="4767120"/>
            <a:ext cx="514080" cy="273600"/>
          </a:xfrm>
          <a:prstGeom prst="rect">
            <a:avLst/>
          </a:prstGeom>
          <a:noFill/>
          <a:ln>
            <a:noFill/>
          </a:ln>
        </p:spPr>
        <p:txBody>
          <a:bodyPr anchor="ctr"/>
          <a:lstStyle/>
          <a:p>
            <a:pPr algn="r">
              <a:lnSpc>
                <a:spcPct val="100000"/>
              </a:lnSpc>
            </a:pPr>
            <a:fld id="{4C101F36-6317-477E-AAB9-A66B8A9E92A3}" type="slidenum">
              <a:rPr lang="en-GB" sz="1200" b="0" strike="noStrike" spc="-1">
                <a:solidFill>
                  <a:srgbClr val="8B8B8B"/>
                </a:solidFill>
                <a:uFill>
                  <a:solidFill>
                    <a:srgbClr val="FFFFFF"/>
                  </a:solidFill>
                </a:uFill>
                <a:latin typeface="Calibri"/>
              </a:rPr>
              <a:pPr algn="r">
                <a:lnSpc>
                  <a:spcPct val="100000"/>
                </a:lnSpc>
              </a:pPr>
              <a:t>24</a:t>
            </a:fld>
            <a:endParaRPr lang="en-GB" sz="1200" b="0" strike="noStrike" spc="-1">
              <a:solidFill>
                <a:srgbClr val="000000"/>
              </a:solidFill>
              <a:uFill>
                <a:solidFill>
                  <a:srgbClr val="FFFFFF"/>
                </a:solidFill>
              </a:uFill>
              <a:latin typeface="Times New Roman"/>
            </a:endParaRPr>
          </a:p>
        </p:txBody>
      </p:sp>
      <p:sp>
        <p:nvSpPr>
          <p:cNvPr id="333" name="CustomShape 4"/>
          <p:cNvSpPr/>
          <p:nvPr/>
        </p:nvSpPr>
        <p:spPr>
          <a:xfrm flipH="1">
            <a:off x="3636000" y="2427840"/>
            <a:ext cx="1872000" cy="1828080"/>
          </a:xfrm>
          <a:custGeom>
            <a:avLst/>
            <a:gdLst/>
            <a:ahLst/>
            <a:cxnLst/>
            <a:rect l="l" t="t" r="r" b="b"/>
            <a:pathLst>
              <a:path w="21600" h="21600">
                <a:moveTo>
                  <a:pt x="0" y="0"/>
                </a:moveTo>
                <a:lnTo>
                  <a:pt x="21600" y="21600"/>
                </a:lnTo>
              </a:path>
            </a:pathLst>
          </a:custGeom>
          <a:noFill/>
          <a:ln w="50760">
            <a:solidFill>
              <a:srgbClr val="FF0000"/>
            </a:solidFill>
            <a:round/>
            <a:tailEnd type="arrow" w="med" len="med"/>
          </a:ln>
        </p:spPr>
        <p:style>
          <a:lnRef idx="0">
            <a:scrgbClr r="0" g="0" b="0"/>
          </a:lnRef>
          <a:fillRef idx="0">
            <a:scrgbClr r="0" g="0" b="0"/>
          </a:fillRef>
          <a:effectRef idx="0">
            <a:scrgbClr r="0" g="0" b="0"/>
          </a:effectRef>
          <a:fontRef idx="minor"/>
        </p:style>
      </p:sp>
      <p:sp>
        <p:nvSpPr>
          <p:cNvPr id="334" name="CustomShape 5"/>
          <p:cNvSpPr/>
          <p:nvPr/>
        </p:nvSpPr>
        <p:spPr>
          <a:xfrm>
            <a:off x="0" y="1730520"/>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5" name="CustomShape 6"/>
          <p:cNvSpPr/>
          <p:nvPr/>
        </p:nvSpPr>
        <p:spPr>
          <a:xfrm>
            <a:off x="0" y="19960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6" name="CustomShape 7"/>
          <p:cNvSpPr/>
          <p:nvPr/>
        </p:nvSpPr>
        <p:spPr>
          <a:xfrm>
            <a:off x="0" y="342199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7" name="CustomShape 8"/>
          <p:cNvSpPr/>
          <p:nvPr/>
        </p:nvSpPr>
        <p:spPr>
          <a:xfrm>
            <a:off x="0" y="35798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8" name="CustomShape 9"/>
          <p:cNvSpPr/>
          <p:nvPr/>
        </p:nvSpPr>
        <p:spPr>
          <a:xfrm>
            <a:off x="3132000" y="1059480"/>
            <a:ext cx="1583640" cy="719640"/>
          </a:xfrm>
          <a:prstGeom prst="borderCallout1">
            <a:avLst>
              <a:gd name="adj1" fmla="val 18750"/>
              <a:gd name="adj2" fmla="val -8333"/>
              <a:gd name="adj3" fmla="val 88840"/>
              <a:gd name="adj4" fmla="val -7566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D4</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out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output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BigRedLED</a:t>
            </a:r>
            <a:endParaRPr lang="en-GB" sz="1050" b="0" strike="noStrike" spc="-1">
              <a:solidFill>
                <a:srgbClr val="000000"/>
              </a:solidFill>
              <a:uFill>
                <a:solidFill>
                  <a:srgbClr val="FFFFFF"/>
                </a:solidFill>
              </a:uFill>
              <a:latin typeface="Arial"/>
            </a:endParaRPr>
          </a:p>
        </p:txBody>
      </p:sp>
      <p:sp>
        <p:nvSpPr>
          <p:cNvPr id="339" name="CustomShape 10"/>
          <p:cNvSpPr/>
          <p:nvPr/>
        </p:nvSpPr>
        <p:spPr>
          <a:xfrm>
            <a:off x="395640" y="2355840"/>
            <a:ext cx="1583640" cy="719640"/>
          </a:xfrm>
          <a:prstGeom prst="borderCallout1">
            <a:avLst>
              <a:gd name="adj1" fmla="val 11131"/>
              <a:gd name="adj2" fmla="val 104800"/>
              <a:gd name="adj3" fmla="val -25773"/>
              <a:gd name="adj4" fmla="val 119196"/>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D7</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in</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input_pullup</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Button</a:t>
            </a:r>
            <a:endParaRPr lang="en-GB" sz="1050" b="0" strike="noStrike" spc="-1">
              <a:solidFill>
                <a:srgbClr val="000000"/>
              </a:solidFill>
              <a:uFill>
                <a:solidFill>
                  <a:srgbClr val="FFFFFF"/>
                </a:solidFill>
              </a:uFill>
              <a:latin typeface="Arial"/>
            </a:endParaRPr>
          </a:p>
        </p:txBody>
      </p:sp>
      <p:sp>
        <p:nvSpPr>
          <p:cNvPr id="340" name="CustomShape 11"/>
          <p:cNvSpPr/>
          <p:nvPr/>
        </p:nvSpPr>
        <p:spPr>
          <a:xfrm>
            <a:off x="2195640" y="3003840"/>
            <a:ext cx="2304000" cy="359640"/>
          </a:xfrm>
          <a:prstGeom prst="borderCallout1">
            <a:avLst>
              <a:gd name="adj1" fmla="val 63619"/>
              <a:gd name="adj2" fmla="val -3138"/>
              <a:gd name="adj3" fmla="val 133253"/>
              <a:gd name="adj4" fmla="val -2747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Parameter serial.device: /dev/ttyUSB0</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Speichern Sie die Konfigurationsdatei</a:t>
            </a:r>
          </a:p>
        </p:txBody>
      </p:sp>
      <p:sp>
        <p:nvSpPr>
          <p:cNvPr id="343"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Stgr</a:t>
            </a:r>
            <a:r>
              <a:rPr lang="nl-NL" sz="2400" spc="-1" dirty="0" err="1" smtClean="0">
                <a:solidFill>
                  <a:srgbClr val="000000"/>
                </a:solidFill>
                <a:uFill>
                  <a:solidFill>
                    <a:srgbClr val="FFFFFF"/>
                  </a:solidFill>
                </a:uFill>
                <a:latin typeface="Calibri"/>
              </a:rPr>
              <a:t>-S</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File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Save).</a:t>
            </a:r>
          </a:p>
          <a:p>
            <a:pPr marL="179280" indent="-178920">
              <a:lnSpc>
                <a:spcPct val="100000"/>
              </a:lnSpc>
              <a:spcBef>
                <a:spcPts val="479"/>
              </a:spcBef>
              <a:buClr>
                <a:srgbClr val="000000"/>
              </a:buClr>
              <a:buFont typeface="Arial"/>
              <a:buChar char="•"/>
            </a:pPr>
            <a:r>
              <a:rPr lang="nl-NL" sz="2400" b="1" strike="noStrike" spc="-1" dirty="0" err="1">
                <a:solidFill>
                  <a:srgbClr val="000000"/>
                </a:solidFill>
                <a:uFill>
                  <a:solidFill>
                    <a:srgbClr val="FFFFFF"/>
                  </a:solidFill>
                </a:uFill>
                <a:latin typeface="Calibri"/>
              </a:rPr>
              <a:t>Warnung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ohne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verlieren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Änderungen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Werkzeug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a:t>
            </a:r>
          </a:p>
        </p:txBody>
      </p:sp>
      <p:sp>
        <p:nvSpPr>
          <p:cNvPr id="344" name="TextShape 3"/>
          <p:cNvSpPr txBox="1"/>
          <p:nvPr/>
        </p:nvSpPr>
        <p:spPr>
          <a:xfrm>
            <a:off x="8172360" y="4767120"/>
            <a:ext cx="514080" cy="273600"/>
          </a:xfrm>
          <a:prstGeom prst="rect">
            <a:avLst/>
          </a:prstGeom>
          <a:noFill/>
          <a:ln>
            <a:noFill/>
          </a:ln>
        </p:spPr>
        <p:txBody>
          <a:bodyPr anchor="ctr"/>
          <a:lstStyle/>
          <a:p>
            <a:pPr algn="r">
              <a:lnSpc>
                <a:spcPct val="100000"/>
              </a:lnSpc>
            </a:pPr>
            <a:fld id="{A883CBC9-ECDE-47C5-8F8F-D45CFCAB3B3B}" type="slidenum">
              <a:rPr lang="en-GB" sz="1200" b="0" strike="noStrike" spc="-1">
                <a:solidFill>
                  <a:srgbClr val="8B8B8B"/>
                </a:solidFill>
                <a:uFill>
                  <a:solidFill>
                    <a:srgbClr val="FFFFFF"/>
                  </a:solidFill>
                </a:uFill>
                <a:latin typeface="Calibri"/>
              </a:rPr>
              <a:pPr algn="r">
                <a:lnSpc>
                  <a:spcPct val="100000"/>
                </a:lnSpc>
              </a:pPr>
              <a:t>25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5: Verdrahten Sie die Platine und starten Sie das erste Setup</a:t>
            </a:r>
            <a:endParaRPr lang="nl-NL" sz="4400" b="0" strike="noStrike" spc="-1">
              <a:solidFill>
                <a:srgbClr val="000000"/>
              </a:solidFill>
              <a:uFill>
                <a:solidFill>
                  <a:srgbClr val="FFFFFF"/>
                </a:solidFill>
              </a:uFill>
              <a:latin typeface="Calibri"/>
            </a:endParaRPr>
          </a:p>
        </p:txBody>
      </p:sp>
      <p:sp>
        <p:nvSpPr>
          <p:cNvPr id="346" name="TextShape 2"/>
          <p:cNvSpPr txBox="1"/>
          <p:nvPr/>
        </p:nvSpPr>
        <p:spPr>
          <a:xfrm>
            <a:off x="8629560" y="4767120"/>
            <a:ext cx="514080" cy="274320"/>
          </a:xfrm>
          <a:prstGeom prst="rect">
            <a:avLst/>
          </a:prstGeom>
          <a:noFill/>
          <a:ln>
            <a:noFill/>
          </a:ln>
        </p:spPr>
        <p:txBody>
          <a:bodyPr anchor="ctr"/>
          <a:lstStyle/>
          <a:p>
            <a:pPr algn="r">
              <a:lnSpc>
                <a:spcPct val="100000"/>
              </a:lnSpc>
            </a:pPr>
            <a:fld id="{1BBE30B7-384B-4F10-B399-3958777149CB}" type="slidenum">
              <a:rPr lang="en-GB" sz="1200" b="0" strike="noStrike" spc="-1">
                <a:solidFill>
                  <a:srgbClr val="8B8B8B"/>
                </a:solidFill>
                <a:uFill>
                  <a:solidFill>
                    <a:srgbClr val="FFFFFF"/>
                  </a:solidFill>
                </a:uFill>
                <a:latin typeface="Calibri"/>
              </a:rPr>
              <a:pPr algn="r">
                <a:lnSpc>
                  <a:spcPct val="100000"/>
                </a:lnSpc>
              </a:pPr>
              <a:t>26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Stellen Sie das Brett auf diese Weise vor sich hin</a:t>
            </a:r>
          </a:p>
        </p:txBody>
      </p:sp>
      <p:sp>
        <p:nvSpPr>
          <p:cNvPr id="348" name="TextShape 2"/>
          <p:cNvSpPr txBox="1"/>
          <p:nvPr/>
        </p:nvSpPr>
        <p:spPr>
          <a:xfrm>
            <a:off x="8172360" y="4767120"/>
            <a:ext cx="514080" cy="273600"/>
          </a:xfrm>
          <a:prstGeom prst="rect">
            <a:avLst/>
          </a:prstGeom>
          <a:noFill/>
          <a:ln>
            <a:noFill/>
          </a:ln>
        </p:spPr>
        <p:txBody>
          <a:bodyPr anchor="ctr"/>
          <a:lstStyle/>
          <a:p>
            <a:pPr algn="r">
              <a:lnSpc>
                <a:spcPct val="100000"/>
              </a:lnSpc>
            </a:pPr>
            <a:fld id="{1731A39C-613F-4C41-A3C7-BC71C93DDA3D}" type="slidenum">
              <a:rPr lang="en-GB" sz="1200" b="0" strike="noStrike" spc="-1">
                <a:solidFill>
                  <a:srgbClr val="8B8B8B"/>
                </a:solidFill>
                <a:uFill>
                  <a:solidFill>
                    <a:srgbClr val="FFFFFF"/>
                  </a:solidFill>
                </a:uFill>
                <a:latin typeface="Calibri"/>
              </a:rPr>
              <a:pPr algn="r">
                <a:lnSpc>
                  <a:spcPct val="100000"/>
                </a:lnSpc>
              </a:pPr>
              <a:t>27</a:t>
            </a:fld>
            <a:endParaRPr lang="en-GB" sz="1200" b="0" strike="noStrike" spc="-1">
              <a:solidFill>
                <a:srgbClr val="000000"/>
              </a:solidFill>
              <a:uFill>
                <a:solidFill>
                  <a:srgbClr val="FFFFFF"/>
                </a:solidFill>
              </a:uFill>
              <a:latin typeface="Times New Roman"/>
            </a:endParaRPr>
          </a:p>
        </p:txBody>
      </p:sp>
      <p:pic>
        <p:nvPicPr>
          <p:cNvPr id="349" name="Picture 2"/>
          <p:cNvPicPr/>
          <p:nvPr/>
        </p:nvPicPr>
        <p:blipFill>
          <a:blip r:embed="rId3" cstate="print"/>
          <a:stretch/>
        </p:blipFill>
        <p:spPr>
          <a:xfrm>
            <a:off x="1763640" y="1008000"/>
            <a:ext cx="4891680" cy="373032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251520" y="205920"/>
            <a:ext cx="8784120" cy="856800"/>
          </a:xfrm>
          <a:prstGeom prst="rect">
            <a:avLst/>
          </a:prstGeom>
          <a:noFill/>
          <a:ln>
            <a:noFill/>
          </a:ln>
        </p:spPr>
        <p:txBody>
          <a:bodyPr anchor="ctr">
            <a:normAutofit fontScale="25000" lnSpcReduction="20000"/>
          </a:bodyPr>
          <a:lstStyle/>
          <a:p>
            <a:pPr>
              <a:lnSpc>
                <a:spcPct val="100000"/>
              </a:lnSpc>
            </a:pPr>
            <a:r>
              <a:rPr lang="nl-NL" sz="15470" b="0" strike="noStrike" spc="-1" dirty="0">
                <a:solidFill>
                  <a:srgbClr val="000000"/>
                </a:solidFill>
                <a:uFill>
                  <a:solidFill>
                    <a:srgbClr val="FFFFFF"/>
                  </a:solidFill>
                </a:uFill>
                <a:latin typeface="Calibri"/>
              </a:rPr>
              <a:t>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kurze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Drähte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und</a:t>
            </a:r>
            <a:r>
              <a:rPr lang="nl-NL" sz="15470" b="0" strike="noStrike" spc="-1" dirty="0">
                <a:solidFill>
                  <a:srgbClr val="000000"/>
                </a:solidFill>
                <a:uFill>
                  <a:solidFill>
                    <a:srgbClr val="FFFFFF"/>
                  </a:solidFill>
                </a:uFill>
                <a:latin typeface="Calibri"/>
              </a:rPr>
              <a:t> 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smtClean="0">
                <a:solidFill>
                  <a:srgbClr val="000000"/>
                </a:solidFill>
                <a:uFill>
                  <a:solidFill>
                    <a:srgbClr val="FFFFFF"/>
                  </a:solidFill>
                </a:uFill>
                <a:latin typeface="Calibri"/>
              </a:rPr>
              <a:t>die </a:t>
            </a:r>
            <a:r>
              <a:rPr lang="nl-NL" sz="15470" b="0" strike="noStrike" spc="-1" dirty="0" err="1" smtClean="0">
                <a:solidFill>
                  <a:srgbClr val="000000"/>
                </a:solidFill>
                <a:uFill>
                  <a:solidFill>
                    <a:srgbClr val="FFFFFF"/>
                  </a:solidFill>
                </a:uFill>
                <a:latin typeface="Calibri"/>
              </a:rPr>
              <a:t>angegebenen</a:t>
            </a:r>
            <a:r>
              <a:rPr lang="nl-NL" sz="15470" b="0" strike="noStrike" spc="-1" dirty="0" smtClean="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Löcher</a:t>
            </a:r>
            <a:endParaRPr lang="nl-NL" sz="15470" b="0" strike="noStrike" spc="-1" dirty="0">
              <a:solidFill>
                <a:srgbClr val="000000"/>
              </a:solidFill>
              <a:uFill>
                <a:solidFill>
                  <a:srgbClr val="FFFFFF"/>
                </a:solidFill>
              </a:uFill>
              <a:latin typeface="Calibri"/>
            </a:endParaRPr>
          </a:p>
        </p:txBody>
      </p:sp>
      <p:sp>
        <p:nvSpPr>
          <p:cNvPr id="351"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kurze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(10 cm)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längere</a:t>
            </a:r>
            <a:r>
              <a:rPr lang="nl-NL" sz="2400" b="0" strike="noStrike" spc="-1" dirty="0">
                <a:solidFill>
                  <a:srgbClr val="000000"/>
                </a:solidFill>
                <a:uFill>
                  <a:solidFill>
                    <a:srgbClr val="FFFFFF"/>
                  </a:solidFill>
                </a:uFill>
                <a:latin typeface="Calibri"/>
              </a:rPr>
              <a:t> (15 cm)</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Verwenden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kürzesten</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Holen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weniger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chaotisches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Setup</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sonst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keine</a:t>
            </a:r>
            <a:r>
              <a:rPr lang="nl-NL" sz="2400" b="0" strike="noStrike" spc="-1" dirty="0">
                <a:solidFill>
                  <a:srgbClr val="000000"/>
                </a:solidFill>
                <a:uFill>
                  <a:solidFill>
                    <a:srgbClr val="FFFFFF"/>
                  </a:solidFill>
                </a:uFill>
                <a:latin typeface="Calibri"/>
              </a:rPr>
              <a:t> langen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Ignorieren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Drahtfarben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jedoch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prinzipiell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Stellen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aufbauen</a:t>
            </a:r>
            <a:r>
              <a:rPr lang="nl-NL" sz="2400" b="0" strike="noStrike" spc="-1" dirty="0">
                <a:solidFill>
                  <a:srgbClr val="000000"/>
                </a:solidFill>
                <a:uFill>
                  <a:solidFill>
                    <a:srgbClr val="FFFFFF"/>
                  </a:solidFill>
                </a:uFill>
                <a:latin typeface="Calibri"/>
              </a:rPr>
              <a:t> ...</a:t>
            </a:r>
          </a:p>
          <a:p>
            <a:pPr marL="803275" lvl="1" indent="-263525">
              <a:spcBef>
                <a:spcPts val="1134"/>
              </a:spcBef>
              <a:buClr>
                <a:srgbClr val="000000"/>
              </a:buClr>
              <a:buSzPct val="75000"/>
            </a:pP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benutzen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angegebenen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vermeiden,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späteren</a:t>
            </a:r>
            <a:r>
              <a:rPr lang="nl-NL" sz="2400" b="0" strike="noStrike" spc="-1" dirty="0">
                <a:solidFill>
                  <a:srgbClr val="000000"/>
                </a:solidFill>
                <a:uFill>
                  <a:solidFill>
                    <a:srgbClr val="FFFFFF"/>
                  </a:solidFill>
                </a:uFill>
                <a:latin typeface="Calibri"/>
              </a:rPr>
              <a:t> Teil des Workshops der </a:t>
            </a:r>
            <a:r>
              <a:rPr lang="nl-NL" sz="2400" b="0" strike="noStrike" spc="-1" dirty="0" err="1">
                <a:solidFill>
                  <a:srgbClr val="000000"/>
                </a:solidFill>
                <a:uFill>
                  <a:solidFill>
                    <a:srgbClr val="FFFFFF"/>
                  </a:solidFill>
                </a:uFill>
                <a:latin typeface="Calibri"/>
              </a:rPr>
              <a:t>Platz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knapp</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a:t>
            </a:r>
          </a:p>
        </p:txBody>
      </p:sp>
      <p:sp>
        <p:nvSpPr>
          <p:cNvPr id="352" name="TextShape 3"/>
          <p:cNvSpPr txBox="1"/>
          <p:nvPr/>
        </p:nvSpPr>
        <p:spPr>
          <a:xfrm>
            <a:off x="8172360" y="4767120"/>
            <a:ext cx="514080" cy="273600"/>
          </a:xfrm>
          <a:prstGeom prst="rect">
            <a:avLst/>
          </a:prstGeom>
          <a:noFill/>
          <a:ln>
            <a:noFill/>
          </a:ln>
        </p:spPr>
        <p:txBody>
          <a:bodyPr anchor="ctr"/>
          <a:lstStyle/>
          <a:p>
            <a:pPr algn="r">
              <a:lnSpc>
                <a:spcPct val="100000"/>
              </a:lnSpc>
            </a:pPr>
            <a:fld id="{876D9239-5C94-4CBE-91DD-D2E4C712419C}" type="slidenum">
              <a:rPr lang="en-GB" sz="1200" b="0" strike="noStrike" spc="-1">
                <a:solidFill>
                  <a:srgbClr val="8B8B8B"/>
                </a:solidFill>
                <a:uFill>
                  <a:solidFill>
                    <a:srgbClr val="FFFFFF"/>
                  </a:solidFill>
                </a:uFill>
                <a:latin typeface="Calibri"/>
              </a:rPr>
              <a:pPr algn="r">
                <a:lnSpc>
                  <a:spcPct val="100000"/>
                </a:lnSpc>
              </a:pPr>
              <a:t>28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Picture 2"/>
          <p:cNvPicPr/>
          <p:nvPr/>
        </p:nvPicPr>
        <p:blipFill>
          <a:blip r:embed="rId3" cstate="print"/>
          <a:stretch/>
        </p:blipFill>
        <p:spPr>
          <a:xfrm>
            <a:off x="701640" y="1108440"/>
            <a:ext cx="3396240" cy="3365280"/>
          </a:xfrm>
          <a:prstGeom prst="rect">
            <a:avLst/>
          </a:prstGeom>
          <a:ln>
            <a:noFill/>
          </a:ln>
        </p:spPr>
      </p:pic>
      <p:sp>
        <p:nvSpPr>
          <p:cNvPr id="354" name="CustomShape 1"/>
          <p:cNvSpPr/>
          <p:nvPr/>
        </p:nvSpPr>
        <p:spPr>
          <a:xfrm>
            <a:off x="4086000" y="1059480"/>
            <a:ext cx="719640" cy="345600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355"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Schließen Sie die Stromkabel an</a:t>
            </a:r>
          </a:p>
        </p:txBody>
      </p:sp>
      <p:sp>
        <p:nvSpPr>
          <p:cNvPr id="356" name="TextShape 3"/>
          <p:cNvSpPr txBox="1"/>
          <p:nvPr/>
        </p:nvSpPr>
        <p:spPr>
          <a:xfrm>
            <a:off x="8172360" y="4767120"/>
            <a:ext cx="514080" cy="273600"/>
          </a:xfrm>
          <a:prstGeom prst="rect">
            <a:avLst/>
          </a:prstGeom>
          <a:noFill/>
          <a:ln>
            <a:noFill/>
          </a:ln>
        </p:spPr>
        <p:txBody>
          <a:bodyPr anchor="ctr"/>
          <a:lstStyle/>
          <a:p>
            <a:pPr algn="r">
              <a:lnSpc>
                <a:spcPct val="100000"/>
              </a:lnSpc>
            </a:pPr>
            <a:fld id="{C1ACEE7C-41BB-4313-BACE-ED088EE3C7DE}" type="slidenum">
              <a:rPr lang="en-GB" sz="1200" b="0" strike="noStrike" spc="-1">
                <a:solidFill>
                  <a:srgbClr val="8B8B8B"/>
                </a:solidFill>
                <a:uFill>
                  <a:solidFill>
                    <a:srgbClr val="FFFFFF"/>
                  </a:solidFill>
                </a:uFill>
                <a:latin typeface="Calibri"/>
              </a:rPr>
              <a:pPr algn="r">
                <a:lnSpc>
                  <a:spcPct val="100000"/>
                </a:lnSpc>
              </a:pPr>
              <a:t>29</a:t>
            </a:fld>
            <a:endParaRPr lang="en-GB" sz="1200" b="0" strike="noStrike" spc="-1">
              <a:solidFill>
                <a:srgbClr val="000000"/>
              </a:solidFill>
              <a:uFill>
                <a:solidFill>
                  <a:srgbClr val="FFFFFF"/>
                </a:solidFill>
              </a:uFill>
              <a:latin typeface="Times New Roman"/>
            </a:endParaRPr>
          </a:p>
        </p:txBody>
      </p:sp>
      <p:pic>
        <p:nvPicPr>
          <p:cNvPr id="357" name="Picture 3"/>
          <p:cNvPicPr/>
          <p:nvPr/>
        </p:nvPicPr>
        <p:blipFill>
          <a:blip r:embed="rId4" cstate="print"/>
          <a:stretch/>
        </p:blipFill>
        <p:spPr>
          <a:xfrm rot="10800000">
            <a:off x="5294181" y="1036064"/>
            <a:ext cx="3347640" cy="2941200"/>
          </a:xfrm>
          <a:prstGeom prst="rect">
            <a:avLst/>
          </a:prstGeom>
          <a:ln>
            <a:noFill/>
          </a:ln>
        </p:spPr>
      </p:pic>
      <p:sp>
        <p:nvSpPr>
          <p:cNvPr id="358" name="CustomShape 4"/>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sp>
        <p:nvSpPr>
          <p:cNvPr id="359" name="CustomShape 5"/>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0" name="CustomShape 6"/>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1" name="CustomShape 7"/>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2" name="CustomShape 8"/>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3" name="CustomShape 9"/>
          <p:cNvSpPr/>
          <p:nvPr/>
        </p:nvSpPr>
        <p:spPr>
          <a:xfrm>
            <a:off x="5436000" y="4515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64" name="CustomShape 10"/>
          <p:cNvSpPr/>
          <p:nvPr/>
        </p:nvSpPr>
        <p:spPr>
          <a:xfrm rot="10800000">
            <a:off x="4932000" y="2211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Ondertitel 2"/>
          <p:cNvSpPr>
            <a:spLocks noGrp="1"/>
          </p:cNvSpPr>
          <p:nvPr>
            <p:ph type="subTitle"/>
          </p:nvPr>
        </p:nvSpPr>
        <p:spPr/>
        <p:txBody>
          <a:bodyPr/>
          <a:lstStyle/>
          <a:p>
            <a:endParaRPr lang="nl-N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Picture 2"/>
          <p:cNvPicPr/>
          <p:nvPr/>
        </p:nvPicPr>
        <p:blipFill>
          <a:blip r:embed="rId3" cstate="print"/>
          <a:stretch/>
        </p:blipFill>
        <p:spPr>
          <a:xfrm>
            <a:off x="0" y="1101600"/>
            <a:ext cx="5222880" cy="3529800"/>
          </a:xfrm>
          <a:prstGeom prst="rect">
            <a:avLst/>
          </a:prstGeom>
          <a:ln>
            <a:noFill/>
          </a:ln>
        </p:spPr>
      </p:pic>
      <p:sp>
        <p:nvSpPr>
          <p:cNvPr id="366" name="TextShape 1"/>
          <p:cNvSpPr txBox="1"/>
          <p:nvPr/>
        </p:nvSpPr>
        <p:spPr>
          <a:xfrm>
            <a:off x="477720" y="63000"/>
            <a:ext cx="8229240" cy="856800"/>
          </a:xfrm>
          <a:prstGeom prst="rect">
            <a:avLst/>
          </a:prstGeom>
          <a:noFill/>
          <a:ln>
            <a:noFill/>
          </a:ln>
        </p:spPr>
        <p:txBody>
          <a:bodyPr anchor="ctr"/>
          <a:lstStyle/>
          <a:p>
            <a:pPr>
              <a:lnSpc>
                <a:spcPct val="100000"/>
              </a:lnSpc>
            </a:pPr>
            <a:r>
              <a:rPr lang="nl-NL" sz="3600" b="0" strike="noStrike" spc="-1">
                <a:solidFill>
                  <a:srgbClr val="000000"/>
                </a:solidFill>
                <a:uFill>
                  <a:solidFill>
                    <a:srgbClr val="FFFFFF"/>
                  </a:solidFill>
                </a:uFill>
                <a:latin typeface="Calibri"/>
              </a:rPr>
              <a:t>Setzen Sie die rote LED und den Knopf ein</a:t>
            </a:r>
          </a:p>
        </p:txBody>
      </p:sp>
      <p:sp>
        <p:nvSpPr>
          <p:cNvPr id="367" name="TextShape 2"/>
          <p:cNvSpPr txBox="1"/>
          <p:nvPr/>
        </p:nvSpPr>
        <p:spPr>
          <a:xfrm>
            <a:off x="8172360" y="4767120"/>
            <a:ext cx="514080" cy="273600"/>
          </a:xfrm>
          <a:prstGeom prst="rect">
            <a:avLst/>
          </a:prstGeom>
          <a:noFill/>
          <a:ln>
            <a:noFill/>
          </a:ln>
        </p:spPr>
        <p:txBody>
          <a:bodyPr anchor="ctr"/>
          <a:lstStyle/>
          <a:p>
            <a:pPr algn="r">
              <a:lnSpc>
                <a:spcPct val="100000"/>
              </a:lnSpc>
            </a:pPr>
            <a:fld id="{C3834E2C-E7FF-4F5F-BEA7-509EADFB177C}" type="slidenum">
              <a:rPr lang="en-GB" sz="1200" b="0" strike="noStrike" spc="-1">
                <a:solidFill>
                  <a:srgbClr val="8B8B8B"/>
                </a:solidFill>
                <a:uFill>
                  <a:solidFill>
                    <a:srgbClr val="FFFFFF"/>
                  </a:solidFill>
                </a:uFill>
                <a:latin typeface="Calibri"/>
              </a:rPr>
              <a:pPr algn="r">
                <a:lnSpc>
                  <a:spcPct val="100000"/>
                </a:lnSpc>
              </a:pPr>
              <a:t>30</a:t>
            </a:fld>
            <a:endParaRPr lang="en-GB" sz="1200" b="0" strike="noStrike" spc="-1">
              <a:solidFill>
                <a:srgbClr val="000000"/>
              </a:solidFill>
              <a:uFill>
                <a:solidFill>
                  <a:srgbClr val="FFFFFF"/>
                </a:solidFill>
              </a:uFill>
              <a:latin typeface="Times New Roman"/>
            </a:endParaRPr>
          </a:p>
        </p:txBody>
      </p:sp>
      <p:pic>
        <p:nvPicPr>
          <p:cNvPr id="368" name="Picture 3"/>
          <p:cNvPicPr/>
          <p:nvPr/>
        </p:nvPicPr>
        <p:blipFill>
          <a:blip r:embed="rId4" cstate="print"/>
          <a:stretch/>
        </p:blipFill>
        <p:spPr>
          <a:xfrm rot="10800000">
            <a:off x="5287254" y="1052655"/>
            <a:ext cx="3347640" cy="2941200"/>
          </a:xfrm>
          <a:prstGeom prst="rect">
            <a:avLst/>
          </a:prstGeom>
          <a:ln>
            <a:noFill/>
          </a:ln>
        </p:spPr>
      </p:pic>
      <p:sp>
        <p:nvSpPr>
          <p:cNvPr id="3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370" name="Picture 4"/>
          <p:cNvPicPr/>
          <p:nvPr/>
        </p:nvPicPr>
        <p:blipFill>
          <a:blip r:embed="rId5" cstate="print"/>
          <a:stretch/>
        </p:blipFill>
        <p:spPr>
          <a:xfrm>
            <a:off x="497520" y="3723840"/>
            <a:ext cx="287640" cy="361800"/>
          </a:xfrm>
          <a:prstGeom prst="rect">
            <a:avLst/>
          </a:prstGeom>
          <a:ln>
            <a:noFill/>
          </a:ln>
        </p:spPr>
      </p:pic>
      <p:sp>
        <p:nvSpPr>
          <p:cNvPr id="3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5" name="CustomShape 8"/>
          <p:cNvSpPr/>
          <p:nvPr/>
        </p:nvSpPr>
        <p:spPr>
          <a:xfrm>
            <a:off x="2915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6" name="CustomShape 9"/>
          <p:cNvSpPr/>
          <p:nvPr/>
        </p:nvSpPr>
        <p:spPr>
          <a:xfrm rot="10800000">
            <a:off x="3563888" y="1635646"/>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7" name="CustomShape 10"/>
          <p:cNvSpPr/>
          <p:nvPr/>
        </p:nvSpPr>
        <p:spPr>
          <a:xfrm rot="10800000">
            <a:off x="6228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sp>
        <p:nvSpPr>
          <p:cNvPr id="378" name="CustomShape 11"/>
          <p:cNvSpPr/>
          <p:nvPr/>
        </p:nvSpPr>
        <p:spPr>
          <a:xfrm rot="10800000">
            <a:off x="6660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pic>
        <p:nvPicPr>
          <p:cNvPr id="379" name="Afbeelding 17"/>
          <p:cNvPicPr/>
          <p:nvPr/>
        </p:nvPicPr>
        <p:blipFill>
          <a:blip r:embed="rId6" cstate="print"/>
          <a:stretch/>
        </p:blipFill>
        <p:spPr>
          <a:xfrm flipH="1">
            <a:off x="396000" y="843480"/>
            <a:ext cx="590040" cy="1872000"/>
          </a:xfrm>
          <a:prstGeom prst="rect">
            <a:avLst/>
          </a:prstGeom>
          <a:ln w="9360">
            <a:noFill/>
          </a:ln>
        </p:spPr>
      </p:pic>
      <p:sp>
        <p:nvSpPr>
          <p:cNvPr id="380" name="CustomShape 12"/>
          <p:cNvSpPr/>
          <p:nvPr/>
        </p:nvSpPr>
        <p:spPr>
          <a:xfrm>
            <a:off x="827640" y="2308320"/>
            <a:ext cx="2593080" cy="1326600"/>
          </a:xfrm>
          <a:custGeom>
            <a:avLst/>
            <a:gdLst/>
            <a:ahLst/>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1" name="CustomShape 13"/>
          <p:cNvSpPr/>
          <p:nvPr/>
        </p:nvSpPr>
        <p:spPr>
          <a:xfrm>
            <a:off x="600120" y="2546280"/>
            <a:ext cx="2403000" cy="1054800"/>
          </a:xfrm>
          <a:custGeom>
            <a:avLst/>
            <a:gdLst/>
            <a:ahLst/>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2" name="CustomShape 14"/>
          <p:cNvSpPr/>
          <p:nvPr/>
        </p:nvSpPr>
        <p:spPr>
          <a:xfrm>
            <a:off x="1475640" y="2499840"/>
            <a:ext cx="151164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Langer Draht = Plus (+) Seite</a:t>
            </a:r>
            <a:endParaRPr lang="en-GB" sz="1050" b="0" strike="noStrike" spc="-1">
              <a:solidFill>
                <a:srgbClr val="000000"/>
              </a:solidFill>
              <a:uFill>
                <a:solidFill>
                  <a:srgbClr val="FFFFFF"/>
                </a:solidFill>
              </a:uFill>
              <a:latin typeface="Arial"/>
            </a:endParaRPr>
          </a:p>
        </p:txBody>
      </p:sp>
      <p:sp>
        <p:nvSpPr>
          <p:cNvPr id="383" name="CustomShape 15"/>
          <p:cNvSpPr/>
          <p:nvPr/>
        </p:nvSpPr>
        <p:spPr>
          <a:xfrm rot="721800">
            <a:off x="1106280" y="3112560"/>
            <a:ext cx="165600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Kurzer Draht = Minus (-) Seite</a:t>
            </a:r>
            <a:endParaRPr lang="en-GB" sz="1050" b="0" strike="noStrike" spc="-1">
              <a:solidFill>
                <a:srgbClr val="000000"/>
              </a:solidFill>
              <a:uFill>
                <a:solidFill>
                  <a:srgbClr val="FFFFFF"/>
                </a:solidFill>
              </a:uFill>
              <a:latin typeface="Arial"/>
            </a:endParaRPr>
          </a:p>
        </p:txBody>
      </p:sp>
      <p:sp>
        <p:nvSpPr>
          <p:cNvPr id="384" name="CustomShape 16"/>
          <p:cNvSpPr/>
          <p:nvPr/>
        </p:nvSpPr>
        <p:spPr>
          <a:xfrm flipH="1">
            <a:off x="827640" y="3291840"/>
            <a:ext cx="2952000" cy="575640"/>
          </a:xfrm>
          <a:custGeom>
            <a:avLst/>
            <a:gdLst/>
            <a:ahLst/>
            <a:cxnLst/>
            <a:rect l="l" t="t" r="r" b="b"/>
            <a:pathLst>
              <a:path w="21600" h="21600">
                <a:moveTo>
                  <a:pt x="0" y="0"/>
                </a:moveTo>
                <a:lnTo>
                  <a:pt x="21600" y="21600"/>
                </a:lnTo>
              </a:path>
            </a:pathLst>
          </a:custGeom>
          <a:noFill/>
          <a:ln w="25560">
            <a:solidFill>
              <a:srgbClr val="4A7EBB"/>
            </a:solidFill>
            <a:round/>
            <a:tailEnd type="arrow" w="med" len="med"/>
          </a:ln>
        </p:spPr>
        <p:style>
          <a:lnRef idx="0">
            <a:scrgbClr r="0" g="0" b="0"/>
          </a:lnRef>
          <a:fillRef idx="0">
            <a:scrgbClr r="0" g="0" b="0"/>
          </a:fillRef>
          <a:effectRef idx="0">
            <a:scrgbClr r="0" g="0" b="0"/>
          </a:effectRef>
          <a:fontRef idx="minor"/>
        </p:style>
      </p:sp>
      <p:sp>
        <p:nvSpPr>
          <p:cNvPr id="385"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386" name="TextShape 18"/>
          <p:cNvSpPr txBox="1"/>
          <p:nvPr/>
        </p:nvSpPr>
        <p:spPr>
          <a:xfrm>
            <a:off x="4499992" y="3507854"/>
            <a:ext cx="720080" cy="204840"/>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387" name="TextShape 19"/>
          <p:cNvSpPr txBox="1"/>
          <p:nvPr/>
        </p:nvSpPr>
        <p:spPr>
          <a:xfrm>
            <a:off x="4644008" y="3291830"/>
            <a:ext cx="432000" cy="211296"/>
          </a:xfrm>
          <a:prstGeom prst="rect">
            <a:avLst/>
          </a:prstGeom>
          <a:solidFill>
            <a:srgbClr val="FFFFFF"/>
          </a:solidFill>
          <a:ln>
            <a:noFill/>
          </a:ln>
        </p:spPr>
      </p:sp>
      <p:sp>
        <p:nvSpPr>
          <p:cNvPr id="388" name="TextShape 20"/>
          <p:cNvSpPr txBox="1"/>
          <p:nvPr/>
        </p:nvSpPr>
        <p:spPr>
          <a:xfrm>
            <a:off x="3707904" y="4587974"/>
            <a:ext cx="576000" cy="427320"/>
          </a:xfrm>
          <a:prstGeom prst="rect">
            <a:avLst/>
          </a:prstGeom>
          <a:solidFill>
            <a:srgbClr val="FFFFFF"/>
          </a:solidFill>
          <a:ln>
            <a:noFill/>
          </a:ln>
        </p:spPr>
      </p:sp>
      <p:sp>
        <p:nvSpPr>
          <p:cNvPr id="389"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0" name="TextShape 22"/>
          <p:cNvSpPr txBox="1"/>
          <p:nvPr/>
        </p:nvSpPr>
        <p:spPr>
          <a:xfrm>
            <a:off x="1656000" y="4247873"/>
            <a:ext cx="1080000" cy="319320"/>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1"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
        <p:nvSpPr>
          <p:cNvPr id="29" name="TextShape 19"/>
          <p:cNvSpPr txBox="1"/>
          <p:nvPr/>
        </p:nvSpPr>
        <p:spPr>
          <a:xfrm>
            <a:off x="4067944" y="2571750"/>
            <a:ext cx="576064" cy="139288"/>
          </a:xfrm>
          <a:prstGeom prst="rect">
            <a:avLst/>
          </a:prstGeom>
          <a:solidFill>
            <a:srgbClr val="FFFFFF"/>
          </a:solidFill>
          <a:ln>
            <a:noFill/>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92" name="TextShape 1"/>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Warum setzt man einen Widerstand in Reihe mit der LED?</a:t>
            </a:r>
          </a:p>
        </p:txBody>
      </p:sp>
      <p:sp>
        <p:nvSpPr>
          <p:cNvPr id="393" name="CustomShape 2"/>
          <p:cNvSpPr/>
          <p:nvPr/>
        </p:nvSpPr>
        <p:spPr>
          <a:xfrm>
            <a:off x="1403640" y="192384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394" name="CustomShape 3"/>
          <p:cNvSpPr/>
          <p:nvPr/>
        </p:nvSpPr>
        <p:spPr>
          <a:xfrm rot="5400000">
            <a:off x="3492360" y="3651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395" name="Line 4"/>
          <p:cNvSpPr/>
          <p:nvPr/>
        </p:nvSpPr>
        <p:spPr>
          <a:xfrm>
            <a:off x="611280" y="4155840"/>
            <a:ext cx="475272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396" name="Line 5"/>
          <p:cNvSpPr/>
          <p:nvPr/>
        </p:nvSpPr>
        <p:spPr>
          <a:xfrm>
            <a:off x="611280" y="1707480"/>
            <a:ext cx="468072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397" name="CustomShape 6"/>
          <p:cNvSpPr/>
          <p:nvPr/>
        </p:nvSpPr>
        <p:spPr>
          <a:xfrm>
            <a:off x="5442480" y="1563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398" name="CustomShape 7"/>
          <p:cNvSpPr/>
          <p:nvPr/>
        </p:nvSpPr>
        <p:spPr>
          <a:xfrm>
            <a:off x="5440136" y="4155926"/>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dirty="0">
                <a:solidFill>
                  <a:srgbClr val="000000"/>
                </a:solidFill>
                <a:uFill>
                  <a:solidFill>
                    <a:srgbClr val="FFFFFF"/>
                  </a:solidFill>
                </a:uFill>
                <a:latin typeface="Calibri"/>
              </a:rPr>
              <a:t>0 Volt</a:t>
            </a:r>
            <a:endParaRPr lang="en-GB" sz="1800" b="0" strike="noStrike" spc="-1" dirty="0">
              <a:solidFill>
                <a:srgbClr val="000000"/>
              </a:solidFill>
              <a:uFill>
                <a:solidFill>
                  <a:srgbClr val="FFFFFF"/>
                </a:solidFill>
              </a:uFill>
              <a:latin typeface="Arial"/>
            </a:endParaRPr>
          </a:p>
        </p:txBody>
      </p:sp>
      <p:sp>
        <p:nvSpPr>
          <p:cNvPr id="399" name="CustomShape 8"/>
          <p:cNvSpPr/>
          <p:nvPr/>
        </p:nvSpPr>
        <p:spPr>
          <a:xfrm rot="16200000" flipH="1">
            <a:off x="2485440" y="1851120"/>
            <a:ext cx="566280" cy="1882800"/>
          </a:xfrm>
          <a:prstGeom prst="bentConnector3">
            <a:avLst>
              <a:gd name="adj1" fmla="val 20460"/>
            </a:avLst>
          </a:prstGeom>
          <a:noFill/>
          <a:ln w="25560">
            <a:solidFill>
              <a:srgbClr val="4A7EBB"/>
            </a:solidFill>
            <a:round/>
          </a:ln>
        </p:spPr>
        <p:style>
          <a:lnRef idx="0">
            <a:scrgbClr r="0" g="0" b="0"/>
          </a:lnRef>
          <a:fillRef idx="0">
            <a:scrgbClr r="0" g="0" b="0"/>
          </a:fillRef>
          <a:effectRef idx="0">
            <a:scrgbClr r="0" g="0" b="0"/>
          </a:effectRef>
          <a:fontRef idx="minor"/>
        </p:style>
      </p:sp>
      <p:sp>
        <p:nvSpPr>
          <p:cNvPr id="400" name="Line 9"/>
          <p:cNvSpPr/>
          <p:nvPr/>
        </p:nvSpPr>
        <p:spPr>
          <a:xfrm flipV="1">
            <a:off x="3707640" y="3291480"/>
            <a:ext cx="360" cy="216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01" name="Line 10"/>
          <p:cNvSpPr/>
          <p:nvPr/>
        </p:nvSpPr>
        <p:spPr>
          <a:xfrm>
            <a:off x="3707640" y="3939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02" name="CustomShape 11"/>
          <p:cNvSpPr/>
          <p:nvPr/>
        </p:nvSpPr>
        <p:spPr>
          <a:xfrm>
            <a:off x="3852000" y="3435840"/>
            <a:ext cx="244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180 Ohm Widerstand (die dicken in der Box)</a:t>
            </a:r>
            <a:endParaRPr lang="en-GB" sz="1800" b="0" strike="noStrike" spc="-1">
              <a:solidFill>
                <a:srgbClr val="000000"/>
              </a:solidFill>
              <a:uFill>
                <a:solidFill>
                  <a:srgbClr val="FFFFFF"/>
                </a:solidFill>
              </a:uFill>
              <a:latin typeface="Arial"/>
            </a:endParaRPr>
          </a:p>
        </p:txBody>
      </p:sp>
      <p:sp>
        <p:nvSpPr>
          <p:cNvPr id="403" name="CustomShape 12"/>
          <p:cNvSpPr/>
          <p:nvPr/>
        </p:nvSpPr>
        <p:spPr>
          <a:xfrm>
            <a:off x="1575360" y="2139840"/>
            <a:ext cx="764392" cy="359902"/>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Digitaler</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Ausgang</a:t>
            </a:r>
            <a:endParaRPr lang="en-GB" sz="900" b="0" strike="noStrike" spc="-1" dirty="0">
              <a:solidFill>
                <a:srgbClr val="000000"/>
              </a:solidFill>
              <a:uFill>
                <a:solidFill>
                  <a:srgbClr val="FFFFFF"/>
                </a:solidFill>
              </a:uFill>
              <a:latin typeface="Arial"/>
            </a:endParaRPr>
          </a:p>
        </p:txBody>
      </p:sp>
      <p:sp>
        <p:nvSpPr>
          <p:cNvPr id="404" name="CustomShape 13"/>
          <p:cNvSpPr/>
          <p:nvPr/>
        </p:nvSpPr>
        <p:spPr>
          <a:xfrm>
            <a:off x="6516360" y="2139840"/>
            <a:ext cx="2520000" cy="1728000"/>
          </a:xfrm>
          <a:prstGeom prst="borderCallout1">
            <a:avLst>
              <a:gd name="adj1" fmla="val 35673"/>
              <a:gd name="adj2" fmla="val -2454"/>
              <a:gd name="adj3" fmla="val 79243"/>
              <a:gd name="adj4" fmla="val -1047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600" b="0" strike="noStrike" spc="-1">
                <a:solidFill>
                  <a:srgbClr val="FFFFFF"/>
                </a:solidFill>
                <a:uFill>
                  <a:solidFill>
                    <a:srgbClr val="FFFFFF"/>
                  </a:solidFill>
                </a:uFill>
                <a:latin typeface="Calibri"/>
              </a:rPr>
              <a:t>Dieser Widerstand dient zur Begrenzung des Stroms durch die Diode</a:t>
            </a:r>
            <a:endParaRPr lang="en-GB" sz="1600" b="0" strike="noStrike" spc="-1">
              <a:solidFill>
                <a:srgbClr val="000000"/>
              </a:solidFill>
              <a:uFill>
                <a:solidFill>
                  <a:srgbClr val="FFFFFF"/>
                </a:solidFill>
              </a:uFill>
              <a:latin typeface="Arial"/>
            </a:endParaRPr>
          </a:p>
          <a:p>
            <a:pPr algn="ctr">
              <a:lnSpc>
                <a:spcPct val="100000"/>
              </a:lnSpc>
            </a:pPr>
            <a:r>
              <a:rPr lang="en-GB" sz="1600" b="0" strike="noStrike" spc="-1">
                <a:solidFill>
                  <a:srgbClr val="FFFFFF"/>
                </a:solidFill>
                <a:uFill>
                  <a:solidFill>
                    <a:srgbClr val="FFFFFF"/>
                  </a:solidFill>
                </a:uFill>
                <a:latin typeface="Calibri"/>
              </a:rPr>
              <a:t>(Sie werden die LED und / oder den Arduino sonst sprengen)</a:t>
            </a:r>
            <a:endParaRPr lang="en-GB" sz="1600" b="0" strike="noStrike" spc="-1">
              <a:solidFill>
                <a:srgbClr val="000000"/>
              </a:solidFill>
              <a:uFill>
                <a:solidFill>
                  <a:srgbClr val="FFFFFF"/>
                </a:solidFill>
              </a:uFill>
              <a:latin typeface="Arial"/>
            </a:endParaRPr>
          </a:p>
        </p:txBody>
      </p:sp>
      <p:sp>
        <p:nvSpPr>
          <p:cNvPr id="405" name="TextShape 14"/>
          <p:cNvSpPr txBox="1"/>
          <p:nvPr/>
        </p:nvSpPr>
        <p:spPr>
          <a:xfrm>
            <a:off x="8172360" y="4767120"/>
            <a:ext cx="514080" cy="273600"/>
          </a:xfrm>
          <a:prstGeom prst="rect">
            <a:avLst/>
          </a:prstGeom>
          <a:noFill/>
          <a:ln>
            <a:noFill/>
          </a:ln>
        </p:spPr>
        <p:txBody>
          <a:bodyPr anchor="ctr"/>
          <a:lstStyle/>
          <a:p>
            <a:pPr algn="r">
              <a:lnSpc>
                <a:spcPct val="100000"/>
              </a:lnSpc>
            </a:pPr>
            <a:fld id="{BC35C15C-D8BF-4CCE-9F57-68707EF1EB47}" type="slidenum">
              <a:rPr lang="en-GB" sz="1200" b="0" strike="noStrike" spc="-1">
                <a:solidFill>
                  <a:srgbClr val="8B8B8B"/>
                </a:solidFill>
                <a:uFill>
                  <a:solidFill>
                    <a:srgbClr val="FFFFFF"/>
                  </a:solidFill>
                </a:uFill>
                <a:latin typeface="Calibri"/>
              </a:rPr>
              <a:pPr algn="r">
                <a:lnSpc>
                  <a:spcPct val="100000"/>
                </a:lnSpc>
              </a:pPr>
              <a:t>31</a:t>
            </a:fld>
            <a:endParaRPr lang="en-GB" sz="1200" b="0" strike="noStrike" spc="-1">
              <a:solidFill>
                <a:srgbClr val="000000"/>
              </a:solidFill>
              <a:uFill>
                <a:solidFill>
                  <a:srgbClr val="FFFFFF"/>
                </a:solidFill>
              </a:uFill>
              <a:latin typeface="Times New Roman"/>
            </a:endParaRPr>
          </a:p>
        </p:txBody>
      </p:sp>
      <p:sp>
        <p:nvSpPr>
          <p:cNvPr id="406" name="CustomShape 15"/>
          <p:cNvSpPr/>
          <p:nvPr/>
        </p:nvSpPr>
        <p:spPr>
          <a:xfrm rot="10800000">
            <a:off x="3601645" y="3075806"/>
            <a:ext cx="215640" cy="215640"/>
          </a:xfrm>
          <a:prstGeom prst="triangle">
            <a:avLst>
              <a:gd name="adj" fmla="val 50000"/>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07" name="Line 16"/>
          <p:cNvSpPr/>
          <p:nvPr/>
        </p:nvSpPr>
        <p:spPr>
          <a:xfrm>
            <a:off x="3602520" y="3291480"/>
            <a:ext cx="216000" cy="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08" name="CustomShape 17"/>
          <p:cNvSpPr/>
          <p:nvPr/>
        </p:nvSpPr>
        <p:spPr>
          <a:xfrm rot="10800000" flipV="1">
            <a:off x="2051721" y="1707654"/>
            <a:ext cx="262440" cy="21564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09" name="CustomShape 18"/>
          <p:cNvSpPr/>
          <p:nvPr/>
        </p:nvSpPr>
        <p:spPr>
          <a:xfrm rot="16200000" flipV="1">
            <a:off x="1884240" y="3909600"/>
            <a:ext cx="431640" cy="46440"/>
          </a:xfrm>
          <a:prstGeom prst="bentConnector3">
            <a:avLst>
              <a:gd name="adj1" fmla="val 2306"/>
            </a:avLst>
          </a:prstGeom>
          <a:noFill/>
          <a:ln w="25560">
            <a:solidFill>
              <a:srgbClr val="4A7EBB"/>
            </a:solidFill>
            <a:round/>
          </a:ln>
        </p:spPr>
        <p:style>
          <a:lnRef idx="0">
            <a:scrgbClr r="0" g="0" b="0"/>
          </a:lnRef>
          <a:fillRef idx="0">
            <a:scrgbClr r="0" g="0" b="0"/>
          </a:fillRef>
          <a:effectRef idx="0">
            <a:scrgbClr r="0" g="0" b="0"/>
          </a:effectRef>
          <a:fontRef idx="minor"/>
        </p:style>
      </p:sp>
      <p:sp>
        <p:nvSpPr>
          <p:cNvPr id="410" name="CustomShape 19"/>
          <p:cNvSpPr/>
          <p:nvPr/>
        </p:nvSpPr>
        <p:spPr>
          <a:xfrm>
            <a:off x="3852000" y="3147840"/>
            <a:ext cx="143640" cy="71640"/>
          </a:xfrm>
          <a:custGeom>
            <a:avLst/>
            <a:gdLst/>
            <a:ahLst/>
            <a:cxnLst/>
            <a:rect l="l" t="t" r="r" b="b"/>
            <a:pathLst>
              <a:path w="21600" h="21600">
                <a:moveTo>
                  <a:pt x="0" y="0"/>
                </a:moveTo>
                <a:lnTo>
                  <a:pt x="21600" y="21600"/>
                </a:lnTo>
              </a:path>
            </a:pathLst>
          </a:custGeom>
          <a:noFill/>
          <a:ln w="19080">
            <a:solidFill>
              <a:srgbClr val="4A7EBB"/>
            </a:solidFill>
            <a:round/>
            <a:tailEnd type="triangle" w="med" len="med"/>
          </a:ln>
        </p:spPr>
        <p:style>
          <a:lnRef idx="0">
            <a:scrgbClr r="0" g="0" b="0"/>
          </a:lnRef>
          <a:fillRef idx="0">
            <a:scrgbClr r="0" g="0" b="0"/>
          </a:fillRef>
          <a:effectRef idx="0">
            <a:scrgbClr r="0" g="0" b="0"/>
          </a:effectRef>
          <a:fontRef idx="minor"/>
        </p:style>
      </p:sp>
      <p:sp>
        <p:nvSpPr>
          <p:cNvPr id="411" name="CustomShape 20"/>
          <p:cNvSpPr/>
          <p:nvPr/>
        </p:nvSpPr>
        <p:spPr>
          <a:xfrm>
            <a:off x="3780000" y="3219840"/>
            <a:ext cx="143640" cy="71640"/>
          </a:xfrm>
          <a:custGeom>
            <a:avLst/>
            <a:gdLst/>
            <a:ahLst/>
            <a:cxnLst/>
            <a:rect l="l" t="t" r="r" b="b"/>
            <a:pathLst>
              <a:path w="21600" h="21600">
                <a:moveTo>
                  <a:pt x="0" y="0"/>
                </a:moveTo>
                <a:lnTo>
                  <a:pt x="21600" y="21600"/>
                </a:lnTo>
              </a:path>
            </a:pathLst>
          </a:custGeom>
          <a:noFill/>
          <a:ln w="19080">
            <a:solidFill>
              <a:srgbClr val="4A7EBB"/>
            </a:solidFill>
            <a:round/>
            <a:tailEnd type="triangle" w="med" len="med"/>
          </a:ln>
        </p:spPr>
        <p:style>
          <a:lnRef idx="0">
            <a:scrgbClr r="0" g="0" b="0"/>
          </a:lnRef>
          <a:fillRef idx="0">
            <a:scrgbClr r="0" g="0" b="0"/>
          </a:fillRef>
          <a:effectRef idx="0">
            <a:scrgbClr r="0" g="0" b="0"/>
          </a:effectRef>
          <a:fontRef idx="minor"/>
        </p:style>
      </p:sp>
      <p:sp>
        <p:nvSpPr>
          <p:cNvPr id="412" name="CustomShape 21"/>
          <p:cNvSpPr/>
          <p:nvPr/>
        </p:nvSpPr>
        <p:spPr>
          <a:xfrm>
            <a:off x="4788000" y="2139840"/>
            <a:ext cx="1079640" cy="431640"/>
          </a:xfrm>
          <a:prstGeom prst="borderCallout1">
            <a:avLst>
              <a:gd name="adj1" fmla="val 7727"/>
              <a:gd name="adj2" fmla="val -3732"/>
              <a:gd name="adj3" fmla="val 199596"/>
              <a:gd name="adj4" fmla="val -85792"/>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 LED</a:t>
            </a:r>
            <a:endParaRPr lang="en-GB" sz="1800" b="0" strike="noStrike" spc="-1">
              <a:solidFill>
                <a:srgbClr val="000000"/>
              </a:solidFill>
              <a:uFill>
                <a:solidFill>
                  <a:srgbClr val="FFFFFF"/>
                </a:solidFill>
              </a:uFill>
              <a:latin typeface="Arial"/>
            </a:endParaRPr>
          </a:p>
        </p:txBody>
      </p:sp>
      <p:sp>
        <p:nvSpPr>
          <p:cNvPr id="413" name="CustomShape 22"/>
          <p:cNvSpPr/>
          <p:nvPr/>
        </p:nvSpPr>
        <p:spPr>
          <a:xfrm>
            <a:off x="3420000" y="2778480"/>
            <a:ext cx="50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t>
            </a:r>
            <a:endParaRPr lang="en-GB" sz="1800" b="0" strike="noStrike" spc="-1">
              <a:solidFill>
                <a:srgbClr val="000000"/>
              </a:solidFill>
              <a:uFill>
                <a:solidFill>
                  <a:srgbClr val="FFFFFF"/>
                </a:solidFill>
              </a:uFill>
              <a:latin typeface="Arial"/>
            </a:endParaRPr>
          </a:p>
        </p:txBody>
      </p:sp>
      <p:sp>
        <p:nvSpPr>
          <p:cNvPr id="414" name="CustomShape 23"/>
          <p:cNvSpPr/>
          <p:nvPr/>
        </p:nvSpPr>
        <p:spPr>
          <a:xfrm>
            <a:off x="3420000" y="3147840"/>
            <a:ext cx="50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5"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Was benötigt Arduino an einem digitalen Eingangspin?</a:t>
            </a:r>
          </a:p>
        </p:txBody>
      </p:sp>
      <p:sp>
        <p:nvSpPr>
          <p:cNvPr id="4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digitaler</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Eingang</a:t>
            </a:r>
            <a:r>
              <a:rPr lang="nl-NL" sz="2200" b="0" strike="noStrike" spc="-1" dirty="0">
                <a:solidFill>
                  <a:srgbClr val="000000"/>
                </a:solidFill>
                <a:uFill>
                  <a:solidFill>
                    <a:srgbClr val="FFFFFF"/>
                  </a:solidFill>
                </a:uFill>
                <a:latin typeface="Calibri"/>
              </a:rPr>
              <a:t> Pin </a:t>
            </a:r>
            <a:r>
              <a:rPr lang="nl-NL" sz="2200" b="0" strike="noStrike" spc="-1" dirty="0" err="1">
                <a:solidFill>
                  <a:srgbClr val="000000"/>
                </a:solidFill>
                <a:uFill>
                  <a:solidFill>
                    <a:srgbClr val="FFFFFF"/>
                  </a:solidFill>
                </a:uFill>
                <a:latin typeface="Calibri"/>
              </a:rPr>
              <a:t>von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Arduino</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muss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entweder</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erhalten</a:t>
            </a:r>
            <a:endParaRPr lang="nl-NL" sz="22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0-Volt-Eingang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gilt 0 bis 1,5 Volt als </a:t>
            </a:r>
            <a:r>
              <a:rPr lang="nl-NL" sz="2200" b="0" strike="noStrike" spc="-1" dirty="0" err="1">
                <a:solidFill>
                  <a:srgbClr val="000000"/>
                </a:solidFill>
                <a:uFill>
                  <a:solidFill>
                    <a:srgbClr val="FFFFFF"/>
                  </a:solidFill>
                </a:uFill>
                <a:latin typeface="Calibri"/>
              </a:rPr>
              <a:t>LOW-Eingangssignal</a:t>
            </a:r>
            <a:r>
              <a:rPr lang="nl-NL" sz="2200" b="0" strike="noStrike" spc="-1" dirty="0">
                <a:solidFill>
                  <a:srgbClr val="000000"/>
                </a:solidFill>
                <a:uFill>
                  <a:solidFill>
                    <a:srgbClr val="FFFFFF"/>
                  </a:solidFill>
                </a:uFill>
                <a:latin typeface="Calibri"/>
              </a:rPr>
              <a:t>)</a:t>
            </a: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5-Volt-Eingang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werden 2,5 bis 5 Volt als </a:t>
            </a:r>
            <a:r>
              <a:rPr lang="nl-NL" sz="2200" b="0" strike="noStrike" spc="-1" dirty="0" err="1">
                <a:solidFill>
                  <a:srgbClr val="000000"/>
                </a:solidFill>
                <a:uFill>
                  <a:solidFill>
                    <a:srgbClr val="FFFFFF"/>
                  </a:solidFill>
                </a:uFill>
                <a:latin typeface="Calibri"/>
              </a:rPr>
              <a:t>HIGH-Eingangssignal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betrachtet</a:t>
            </a:r>
            <a:r>
              <a:rPr lang="nl-NL" sz="2200" b="0" strike="noStrike" spc="-1" dirty="0">
                <a:solidFill>
                  <a:srgbClr val="000000"/>
                </a:solidFill>
                <a:uFill>
                  <a:solidFill>
                    <a:srgbClr val="FFFFFF"/>
                  </a:solidFill>
                </a:uFill>
                <a:latin typeface="Calibri"/>
              </a:rPr>
              <a:t>)</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es </a:t>
            </a:r>
            <a:r>
              <a:rPr lang="nl-NL" sz="2200" b="0" strike="noStrike" spc="-1" dirty="0" err="1">
                <a:solidFill>
                  <a:srgbClr val="000000"/>
                </a:solidFill>
                <a:uFill>
                  <a:solidFill>
                    <a:srgbClr val="FFFFFF"/>
                  </a:solidFill>
                </a:uFill>
                <a:latin typeface="Calibri"/>
              </a:rPr>
              <a:t>etwas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zwischen</a:t>
            </a:r>
            <a:r>
              <a:rPr lang="nl-NL" sz="2200" b="0" strike="noStrike" spc="-1" dirty="0">
                <a:solidFill>
                  <a:srgbClr val="000000"/>
                </a:solidFill>
                <a:uFill>
                  <a:solidFill>
                    <a:srgbClr val="FFFFFF"/>
                  </a:solidFill>
                </a:uFill>
                <a:latin typeface="Calibri"/>
              </a:rPr>
              <a:t> 1,5 Volt </a:t>
            </a:r>
            <a:r>
              <a:rPr lang="nl-NL" sz="2200" b="0" strike="noStrike" spc="-1" dirty="0" err="1">
                <a:solidFill>
                  <a:srgbClr val="000000"/>
                </a:solidFill>
                <a:uFill>
                  <a:solidFill>
                    <a:srgbClr val="FFFFFF"/>
                  </a:solidFill>
                </a:uFill>
                <a:latin typeface="Calibri"/>
              </a:rPr>
              <a:t>und</a:t>
            </a:r>
            <a:r>
              <a:rPr lang="nl-NL" sz="2200" b="0" strike="noStrike" spc="-1" dirty="0">
                <a:solidFill>
                  <a:srgbClr val="000000"/>
                </a:solidFill>
                <a:uFill>
                  <a:solidFill>
                    <a:srgbClr val="FFFFFF"/>
                  </a:solidFill>
                </a:uFill>
                <a:latin typeface="Calibri"/>
              </a:rPr>
              <a:t> 2,5 Volt </a:t>
            </a:r>
            <a:r>
              <a:rPr lang="nl-NL" sz="2200" b="0" strike="noStrike" spc="-1" dirty="0" err="1">
                <a:solidFill>
                  <a:srgbClr val="000000"/>
                </a:solidFill>
                <a:uFill>
                  <a:solidFill>
                    <a:srgbClr val="FFFFFF"/>
                  </a:solidFill>
                </a:uFill>
                <a:latin typeface="Calibri"/>
              </a:rPr>
              <a:t>bekommt</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nicht stabil sein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kein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empfangen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ist</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des </a:t>
            </a:r>
            <a:r>
              <a:rPr lang="nl-NL" sz="2200" b="0" strike="noStrike" spc="-1" dirty="0" err="1">
                <a:solidFill>
                  <a:srgbClr val="000000"/>
                </a:solidFill>
                <a:uFill>
                  <a:solidFill>
                    <a:srgbClr val="FFFFFF"/>
                  </a:solidFill>
                </a:uFill>
                <a:latin typeface="Calibri"/>
              </a:rPr>
              <a:t>Signals</a:t>
            </a:r>
            <a:r>
              <a:rPr lang="nl-NL" sz="2200" b="0" strike="noStrike" spc="-1" dirty="0">
                <a:solidFill>
                  <a:srgbClr val="000000"/>
                </a:solidFill>
                <a:uFill>
                  <a:solidFill>
                    <a:srgbClr val="FFFFFF"/>
                  </a:solidFill>
                </a:uFill>
                <a:latin typeface="Calibri"/>
              </a:rPr>
              <a:t> nicht stabil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p:txBody>
      </p:sp>
      <p:sp>
        <p:nvSpPr>
          <p:cNvPr id="417" name="TextShape 3"/>
          <p:cNvSpPr txBox="1"/>
          <p:nvPr/>
        </p:nvSpPr>
        <p:spPr>
          <a:xfrm>
            <a:off x="8172360" y="4767120"/>
            <a:ext cx="514080" cy="273600"/>
          </a:xfrm>
          <a:prstGeom prst="rect">
            <a:avLst/>
          </a:prstGeom>
          <a:noFill/>
          <a:ln>
            <a:noFill/>
          </a:ln>
        </p:spPr>
        <p:txBody>
          <a:bodyPr anchor="ctr"/>
          <a:lstStyle/>
          <a:p>
            <a:pPr algn="r">
              <a:lnSpc>
                <a:spcPct val="100000"/>
              </a:lnSpc>
            </a:pPr>
            <a:fld id="{9324E46B-FC3D-457D-9812-2B41C6A8CF10}" type="slidenum">
              <a:rPr lang="en-GB" sz="1200" b="0" strike="noStrike" spc="-1">
                <a:solidFill>
                  <a:srgbClr val="8B8B8B"/>
                </a:solidFill>
                <a:uFill>
                  <a:solidFill>
                    <a:srgbClr val="FFFFFF"/>
                  </a:solidFill>
                </a:uFill>
                <a:latin typeface="Calibri"/>
              </a:rPr>
              <a:pPr algn="r">
                <a:lnSpc>
                  <a:spcPct val="100000"/>
                </a:lnSpc>
              </a:pPr>
              <a:t>32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8" name="TextShape 1"/>
          <p:cNvSpPr txBox="1"/>
          <p:nvPr/>
        </p:nvSpPr>
        <p:spPr>
          <a:xfrm>
            <a:off x="482760" y="2088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LOW-Wert erzeugen</a:t>
            </a:r>
          </a:p>
        </p:txBody>
      </p:sp>
      <p:sp>
        <p:nvSpPr>
          <p:cNvPr id="419"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20" name="Line 3"/>
          <p:cNvSpPr/>
          <p:nvPr/>
        </p:nvSpPr>
        <p:spPr>
          <a:xfrm>
            <a:off x="2267640" y="3723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21" name="Line 4"/>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22" name="CustomShape 5"/>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23" name="CustomShape 6"/>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24" name="CustomShape 7"/>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25" name="Line 8"/>
          <p:cNvSpPr/>
          <p:nvPr/>
        </p:nvSpPr>
        <p:spPr>
          <a:xfrm flipV="1">
            <a:off x="3707640" y="2859480"/>
            <a:ext cx="360" cy="864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26" name="Line 9"/>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27" name="Line 10"/>
          <p:cNvSpPr/>
          <p:nvPr/>
        </p:nvSpPr>
        <p:spPr>
          <a:xfrm>
            <a:off x="3707640" y="2427480"/>
            <a:ext cx="360" cy="144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28" name="CustomShape 11"/>
          <p:cNvSpPr/>
          <p:nvPr/>
        </p:nvSpPr>
        <p:spPr>
          <a:xfrm>
            <a:off x="1575360" y="1923840"/>
            <a:ext cx="836400" cy="359878"/>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Eingabe</a:t>
            </a:r>
            <a:endParaRPr lang="en-GB" sz="900" b="0" strike="noStrike" spc="-1" dirty="0">
              <a:solidFill>
                <a:srgbClr val="000000"/>
              </a:solidFill>
              <a:uFill>
                <a:solidFill>
                  <a:srgbClr val="FFFFFF"/>
                </a:solidFill>
              </a:uFill>
              <a:latin typeface="Arial"/>
            </a:endParaRPr>
          </a:p>
        </p:txBody>
      </p:sp>
      <p:sp>
        <p:nvSpPr>
          <p:cNvPr id="429" name="CustomShape 12"/>
          <p:cNvSpPr/>
          <p:nvPr/>
        </p:nvSpPr>
        <p:spPr>
          <a:xfrm>
            <a:off x="4500000" y="2931840"/>
            <a:ext cx="22320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der Knopf geschlossen ist, wird das digitale Eingangssignal auf 0 Volt gesetzt, was als LOW erkannt wird.</a:t>
            </a:r>
            <a:endParaRPr lang="en-GB" sz="1200" b="0" strike="noStrike" spc="-1">
              <a:solidFill>
                <a:srgbClr val="000000"/>
              </a:solidFill>
              <a:uFill>
                <a:solidFill>
                  <a:srgbClr val="FFFFFF"/>
                </a:solidFill>
              </a:uFill>
              <a:latin typeface="Arial"/>
            </a:endParaRPr>
          </a:p>
        </p:txBody>
      </p:sp>
      <p:sp>
        <p:nvSpPr>
          <p:cNvPr id="430" name="CustomShape 13"/>
          <p:cNvSpPr/>
          <p:nvPr/>
        </p:nvSpPr>
        <p:spPr>
          <a:xfrm>
            <a:off x="4572000" y="2283840"/>
            <a:ext cx="1656000" cy="575640"/>
          </a:xfrm>
          <a:prstGeom prst="borderCallout1">
            <a:avLst>
              <a:gd name="adj1" fmla="val 7727"/>
              <a:gd name="adj2" fmla="val -3732"/>
              <a:gd name="adj3" fmla="val 75997"/>
              <a:gd name="adj4" fmla="val -4151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 Taste</a:t>
            </a:r>
            <a:endParaRPr lang="en-GB" sz="1800" b="0" strike="noStrike" spc="-1">
              <a:solidFill>
                <a:srgbClr val="000000"/>
              </a:solidFill>
              <a:uFill>
                <a:solidFill>
                  <a:srgbClr val="FFFFFF"/>
                </a:solidFill>
              </a:uFill>
              <a:latin typeface="Arial"/>
            </a:endParaRPr>
          </a:p>
        </p:txBody>
      </p:sp>
      <p:sp>
        <p:nvSpPr>
          <p:cNvPr id="431" name="Line 14"/>
          <p:cNvSpPr/>
          <p:nvPr/>
        </p:nvSpPr>
        <p:spPr>
          <a:xfrm>
            <a:off x="2483640" y="3507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32" name="CustomShape 15"/>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60B73E76-A9E6-4D36-83A2-B3A35A82C470}" type="slidenum">
              <a:rPr lang="en-GB" sz="1200" b="0" strike="noStrike" spc="-1">
                <a:solidFill>
                  <a:srgbClr val="8B8B8B"/>
                </a:solidFill>
                <a:uFill>
                  <a:solidFill>
                    <a:srgbClr val="FFFFFF"/>
                  </a:solidFill>
                </a:uFill>
                <a:latin typeface="Calibri"/>
              </a:rPr>
              <a:pPr algn="r">
                <a:lnSpc>
                  <a:spcPct val="100000"/>
                </a:lnSpc>
              </a:pPr>
              <a:t>33</a:t>
            </a:fld>
            <a:endParaRPr lang="en-GB" sz="1200" b="0" strike="noStrike" spc="-1">
              <a:solidFill>
                <a:srgbClr val="000000"/>
              </a:solidFill>
              <a:uFill>
                <a:solidFill>
                  <a:srgbClr val="FFFFFF"/>
                </a:solidFill>
              </a:uFill>
              <a:latin typeface="Arial"/>
            </a:endParaRPr>
          </a:p>
        </p:txBody>
      </p:sp>
      <p:sp>
        <p:nvSpPr>
          <p:cNvPr id="433" name="Line 16"/>
          <p:cNvSpPr/>
          <p:nvPr/>
        </p:nvSpPr>
        <p:spPr>
          <a:xfrm>
            <a:off x="2483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34" name="CustomShape 17"/>
          <p:cNvSpPr/>
          <p:nvPr/>
        </p:nvSpPr>
        <p:spPr>
          <a:xfrm>
            <a:off x="2483640" y="4011840"/>
            <a:ext cx="388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Aber was wird der Arduino feststellen, wenn der Knopf geöffnet ist?</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3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HOHEN Wert erzeugen</a:t>
            </a:r>
          </a:p>
        </p:txBody>
      </p:sp>
      <p:sp>
        <p:nvSpPr>
          <p:cNvPr id="436"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37" name="CustomShape 3"/>
          <p:cNvSpPr/>
          <p:nvPr/>
        </p:nvSpPr>
        <p:spPr>
          <a:xfrm rot="5400000">
            <a:off x="3492360" y="1995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38" name="Line 4"/>
          <p:cNvSpPr/>
          <p:nvPr/>
        </p:nvSpPr>
        <p:spPr>
          <a:xfrm>
            <a:off x="2267640" y="3723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39"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4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41"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42"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3" name="CustomShape 9"/>
          <p:cNvSpPr/>
          <p:nvPr/>
        </p:nvSpPr>
        <p:spPr>
          <a:xfrm rot="5400000">
            <a:off x="2763360" y="1347840"/>
            <a:ext cx="9000" cy="1880280"/>
          </a:xfrm>
          <a:prstGeom prst="bentConnector3">
            <a:avLst>
              <a:gd name="adj1" fmla="val 1659267"/>
            </a:avLst>
          </a:prstGeom>
          <a:noFill/>
          <a:ln w="25560">
            <a:solidFill>
              <a:srgbClr val="4A7EBB"/>
            </a:solidFill>
            <a:round/>
          </a:ln>
        </p:spPr>
        <p:style>
          <a:lnRef idx="0">
            <a:scrgbClr r="0" g="0" b="0"/>
          </a:lnRef>
          <a:fillRef idx="0">
            <a:scrgbClr r="0" g="0" b="0"/>
          </a:fillRef>
          <a:effectRef idx="0">
            <a:scrgbClr r="0" g="0" b="0"/>
          </a:effectRef>
          <a:fontRef idx="minor"/>
        </p:style>
      </p:sp>
      <p:sp>
        <p:nvSpPr>
          <p:cNvPr id="444" name="Line 10"/>
          <p:cNvSpPr/>
          <p:nvPr/>
        </p:nvSpPr>
        <p:spPr>
          <a:xfrm flipV="1">
            <a:off x="3707640" y="2859480"/>
            <a:ext cx="360" cy="864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5"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6" name="Line 12"/>
          <p:cNvSpPr/>
          <p:nvPr/>
        </p:nvSpPr>
        <p:spPr>
          <a:xfrm>
            <a:off x="3707640" y="1491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7" name="Line 13"/>
          <p:cNvSpPr/>
          <p:nvPr/>
        </p:nvSpPr>
        <p:spPr>
          <a:xfrm>
            <a:off x="3707640" y="2427480"/>
            <a:ext cx="360" cy="144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48" name="CustomShape 14"/>
          <p:cNvSpPr/>
          <p:nvPr/>
        </p:nvSpPr>
        <p:spPr>
          <a:xfrm>
            <a:off x="2771640" y="1707480"/>
            <a:ext cx="8636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800" b="0" strike="noStrike" spc="-1">
                <a:solidFill>
                  <a:srgbClr val="000000"/>
                </a:solidFill>
                <a:uFill>
                  <a:solidFill>
                    <a:srgbClr val="FFFFFF"/>
                  </a:solidFill>
                </a:uFill>
                <a:latin typeface="Calibri"/>
              </a:rPr>
              <a:t>30 </a:t>
            </a:r>
            <a:endParaRPr lang="en-GB" sz="1800" b="0" strike="noStrike" spc="-1">
              <a:solidFill>
                <a:srgbClr val="000000"/>
              </a:solidFill>
              <a:uFill>
                <a:solidFill>
                  <a:srgbClr val="FFFFFF"/>
                </a:solidFill>
              </a:uFill>
              <a:latin typeface="Arial"/>
            </a:endParaRPr>
          </a:p>
          <a:p>
            <a:pPr algn="r">
              <a:lnSpc>
                <a:spcPct val="100000"/>
              </a:lnSpc>
            </a:pPr>
            <a:r>
              <a:rPr lang="en-GB" sz="1800" b="0" strike="noStrike" spc="-1">
                <a:solidFill>
                  <a:srgbClr val="000000"/>
                </a:solidFill>
                <a:uFill>
                  <a:solidFill>
                    <a:srgbClr val="FFFFFF"/>
                  </a:solidFill>
                </a:uFill>
                <a:latin typeface="Calibri"/>
              </a:rPr>
              <a:t>kOhm</a:t>
            </a:r>
            <a:endParaRPr lang="en-GB" sz="1800" b="0" strike="noStrike" spc="-1">
              <a:solidFill>
                <a:srgbClr val="000000"/>
              </a:solidFill>
              <a:uFill>
                <a:solidFill>
                  <a:srgbClr val="FFFFFF"/>
                </a:solidFill>
              </a:uFill>
              <a:latin typeface="Arial"/>
            </a:endParaRPr>
          </a:p>
        </p:txBody>
      </p:sp>
      <p:sp>
        <p:nvSpPr>
          <p:cNvPr id="449" name="CustomShape 15"/>
          <p:cNvSpPr/>
          <p:nvPr/>
        </p:nvSpPr>
        <p:spPr>
          <a:xfrm>
            <a:off x="1584360" y="1923840"/>
            <a:ext cx="899408" cy="359878"/>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Eingabe</a:t>
            </a:r>
            <a:endParaRPr lang="en-GB" sz="900" b="0" strike="noStrike" spc="-1" dirty="0">
              <a:solidFill>
                <a:srgbClr val="000000"/>
              </a:solidFill>
              <a:uFill>
                <a:solidFill>
                  <a:srgbClr val="FFFFFF"/>
                </a:solidFill>
              </a:uFill>
              <a:latin typeface="Arial"/>
            </a:endParaRPr>
          </a:p>
        </p:txBody>
      </p:sp>
      <p:sp>
        <p:nvSpPr>
          <p:cNvPr id="450" name="CustomShape 16"/>
          <p:cNvSpPr/>
          <p:nvPr/>
        </p:nvSpPr>
        <p:spPr>
          <a:xfrm>
            <a:off x="6444360" y="1275480"/>
            <a:ext cx="2232000" cy="28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die Taste gedrückt wird, verbindet es den Eingang des Arduino mit 0 Volt. Es wird ein kleiner Strom durch den Widerstand fließen, aber der Eingang wird 0 Volt sein.</a:t>
            </a:r>
            <a:endParaRPr lang="en-GB" sz="1200" b="0" strike="noStrike" spc="-1">
              <a:solidFill>
                <a:srgbClr val="000000"/>
              </a:solidFill>
              <a:uFill>
                <a:solidFill>
                  <a:srgbClr val="FFFFFF"/>
                </a:solidFill>
              </a:uFill>
              <a:latin typeface="Arial"/>
            </a:endParaRPr>
          </a:p>
          <a:p>
            <a:pPr>
              <a:lnSpc>
                <a:spcPct val="100000"/>
              </a:lnSpc>
            </a:pPr>
            <a:endParaRPr lang="en-GB" sz="12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Calibri"/>
              </a:rPr>
              <a:t>Wenn der Schalter geöffnet ist, zieht der Widerstand den Eingang auf 5 Volt hoch. Ein sehr kleiner Strom fließt durch den Widerstand, ist aber klein genug, dass die Spannung am digitalen Eingang sehr nahe bei 5 Volt = HOCH liegt.</a:t>
            </a:r>
            <a:endParaRPr lang="en-GB" sz="1200" b="0" strike="noStrike" spc="-1">
              <a:solidFill>
                <a:srgbClr val="000000"/>
              </a:solidFill>
              <a:uFill>
                <a:solidFill>
                  <a:srgbClr val="FFFFFF"/>
                </a:solidFill>
              </a:uFill>
              <a:latin typeface="Arial"/>
            </a:endParaRPr>
          </a:p>
        </p:txBody>
      </p:sp>
      <p:sp>
        <p:nvSpPr>
          <p:cNvPr id="451" name="CustomShape 17"/>
          <p:cNvSpPr/>
          <p:nvPr/>
        </p:nvSpPr>
        <p:spPr>
          <a:xfrm>
            <a:off x="4572000" y="1779840"/>
            <a:ext cx="1836000" cy="1439640"/>
          </a:xfrm>
          <a:prstGeom prst="borderCallout1">
            <a:avLst>
              <a:gd name="adj1" fmla="val 7727"/>
              <a:gd name="adj2" fmla="val -3732"/>
              <a:gd name="adj3" fmla="val 8257"/>
              <a:gd name="adj4" fmla="val -3024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Dies ist ein Pull-Up-Widerstand, der 5 Volt liefert, wenn der Knopf geöffnet wird</a:t>
            </a:r>
            <a:endParaRPr lang="en-GB" sz="1800" b="0" strike="noStrike" spc="-1">
              <a:solidFill>
                <a:srgbClr val="000000"/>
              </a:solidFill>
              <a:uFill>
                <a:solidFill>
                  <a:srgbClr val="FFFFFF"/>
                </a:solidFill>
              </a:uFill>
              <a:latin typeface="Arial"/>
            </a:endParaRPr>
          </a:p>
        </p:txBody>
      </p:sp>
      <p:sp>
        <p:nvSpPr>
          <p:cNvPr id="452" name="Line 18"/>
          <p:cNvSpPr/>
          <p:nvPr/>
        </p:nvSpPr>
        <p:spPr>
          <a:xfrm>
            <a:off x="2483640" y="3507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53" name="CustomShape 19"/>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7609D291-4A5A-410A-84BD-EAFE67DA7230}" type="slidenum">
              <a:rPr lang="en-GB" sz="1200" b="0" strike="noStrike" spc="-1">
                <a:solidFill>
                  <a:srgbClr val="8B8B8B"/>
                </a:solidFill>
                <a:uFill>
                  <a:solidFill>
                    <a:srgbClr val="FFFFFF"/>
                  </a:solidFill>
                </a:uFill>
                <a:latin typeface="Calibri"/>
              </a:rPr>
              <a:pPr algn="r">
                <a:lnSpc>
                  <a:spcPct val="100000"/>
                </a:lnSpc>
              </a:pPr>
              <a:t>34</a:t>
            </a:fld>
            <a:endParaRPr lang="en-GB" sz="1200" b="0" strike="noStrike" spc="-1">
              <a:solidFill>
                <a:srgbClr val="000000"/>
              </a:solidFill>
              <a:uFill>
                <a:solidFill>
                  <a:srgbClr val="FFFFFF"/>
                </a:solidFill>
              </a:u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54" name="TextShape 1"/>
          <p:cNvSpPr txBox="1"/>
          <p:nvPr/>
        </p:nvSpPr>
        <p:spPr>
          <a:xfrm>
            <a:off x="457200" y="0"/>
            <a:ext cx="8229240" cy="1275120"/>
          </a:xfrm>
          <a:prstGeom prst="rect">
            <a:avLst/>
          </a:prstGeom>
          <a:noFill/>
          <a:ln>
            <a:noFill/>
          </a:ln>
        </p:spPr>
        <p:txBody>
          <a:bodyPr anchor="ctr">
            <a:normAutofit fontScale="92500" lnSpcReduction="10000"/>
          </a:bodyPr>
          <a:lstStyle/>
          <a:p>
            <a:pPr>
              <a:lnSpc>
                <a:spcPct val="100000"/>
              </a:lnSpc>
            </a:pPr>
            <a:r>
              <a:rPr lang="nl-NL" sz="4400" b="0" strike="noStrike" spc="-1">
                <a:solidFill>
                  <a:srgbClr val="000000"/>
                </a:solidFill>
                <a:uFill>
                  <a:solidFill>
                    <a:srgbClr val="FFFFFF"/>
                  </a:solidFill>
                </a:uFill>
                <a:latin typeface="Calibri"/>
              </a:rPr>
              <a:t>Erzeugen eines HIGH-Wertes ohne externen Widerstand</a:t>
            </a:r>
          </a:p>
        </p:txBody>
      </p:sp>
      <p:sp>
        <p:nvSpPr>
          <p:cNvPr id="455"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56"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57" name="Line 4"/>
          <p:cNvSpPr/>
          <p:nvPr/>
        </p:nvSpPr>
        <p:spPr>
          <a:xfrm>
            <a:off x="2267640" y="3723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58"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5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60"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61"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2"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463" name="Line 10"/>
          <p:cNvSpPr/>
          <p:nvPr/>
        </p:nvSpPr>
        <p:spPr>
          <a:xfrm flipV="1">
            <a:off x="3707640" y="2859480"/>
            <a:ext cx="360" cy="864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4"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5"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66"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67"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468" name="CustomShape 15"/>
          <p:cNvSpPr/>
          <p:nvPr/>
        </p:nvSpPr>
        <p:spPr>
          <a:xfrm>
            <a:off x="1575360" y="1923840"/>
            <a:ext cx="692384" cy="359878"/>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dirty="0" err="1">
                <a:solidFill>
                  <a:srgbClr val="000000"/>
                </a:solidFill>
                <a:uFill>
                  <a:solidFill>
                    <a:srgbClr val="FFFFFF"/>
                  </a:solidFill>
                </a:uFill>
                <a:latin typeface="Calibri"/>
              </a:rPr>
              <a:t>Digitale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Eingabe</a:t>
            </a:r>
            <a:endParaRPr lang="en-GB" sz="900" b="0" strike="noStrike" spc="-1" dirty="0">
              <a:solidFill>
                <a:srgbClr val="000000"/>
              </a:solidFill>
              <a:uFill>
                <a:solidFill>
                  <a:srgbClr val="FFFFFF"/>
                </a:solidFill>
              </a:uFill>
              <a:latin typeface="Arial"/>
            </a:endParaRPr>
          </a:p>
        </p:txBody>
      </p:sp>
      <p:sp>
        <p:nvSpPr>
          <p:cNvPr id="469" name="CustomShape 16"/>
          <p:cNvSpPr/>
          <p:nvPr/>
        </p:nvSpPr>
        <p:spPr>
          <a:xfrm>
            <a:off x="4572000" y="1707480"/>
            <a:ext cx="4104456" cy="1872000"/>
          </a:xfrm>
          <a:prstGeom prst="borderCallout1">
            <a:avLst>
              <a:gd name="adj1" fmla="val 7727"/>
              <a:gd name="adj2" fmla="val -3732"/>
              <a:gd name="adj3" fmla="val 13039"/>
              <a:gd name="adj4" fmla="val -593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müssen</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jedoch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nicht</a:t>
            </a:r>
            <a:r>
              <a:rPr lang="en-GB" sz="1800" b="0" strike="noStrike" spc="-1" dirty="0">
                <a:solidFill>
                  <a:srgbClr val="FFFFFF"/>
                </a:solidFill>
                <a:uFill>
                  <a:solidFill>
                    <a:srgbClr val="FFFFFF"/>
                  </a:solidFill>
                </a:uFill>
                <a:latin typeface="Calibri"/>
              </a:rPr>
              <a:t> extern </a:t>
            </a:r>
            <a:r>
              <a:rPr lang="en-GB" sz="1800" b="0" strike="noStrike" spc="-1" dirty="0" err="1">
                <a:solidFill>
                  <a:srgbClr val="FFFFFF"/>
                </a:solidFill>
                <a:uFill>
                  <a:solidFill>
                    <a:srgbClr val="FFFFFF"/>
                  </a:solidFill>
                </a:uFill>
                <a:latin typeface="Calibri"/>
              </a:rPr>
              <a:t>anschließen</a:t>
            </a:r>
            <a:r>
              <a:rPr lang="en-GB" sz="1800" b="0" strike="noStrike" spc="-1" dirty="0">
                <a:solidFill>
                  <a:srgbClr val="FFFFFF"/>
                </a:solidFill>
                <a:uFill>
                  <a:solidFill>
                    <a:srgbClr val="FFFFFF"/>
                  </a:solidFill>
                </a:uFill>
                <a:latin typeface="Calibri"/>
              </a:rPr>
              <a:t>. Es </a:t>
            </a:r>
            <a:r>
              <a:rPr lang="en-GB" sz="1800" b="0" strike="noStrike" spc="-1" dirty="0" err="1">
                <a:solidFill>
                  <a:srgbClr val="FFFFFF"/>
                </a:solidFill>
                <a:uFill>
                  <a:solidFill>
                    <a:srgbClr val="FFFFFF"/>
                  </a:solidFill>
                </a:uFill>
                <a:latin typeface="Calibri"/>
              </a:rPr>
              <a:t>kann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selbst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werden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indem</a:t>
            </a:r>
            <a:r>
              <a:rPr lang="en-GB" sz="1800" b="0" strike="noStrike" spc="-1" dirty="0">
                <a:solidFill>
                  <a:srgbClr val="FFFFFF"/>
                </a:solidFill>
                <a:uFill>
                  <a:solidFill>
                    <a:srgbClr val="FFFFFF"/>
                  </a:solidFill>
                </a:uFill>
                <a:latin typeface="Calibri"/>
              </a:rPr>
              <a:t> </a:t>
            </a:r>
            <a:r>
              <a:rPr lang="en-GB" sz="1800" b="1" i="1" strike="noStrike" spc="-1" dirty="0" err="1">
                <a:solidFill>
                  <a:srgbClr val="FFFFFF"/>
                </a:solidFill>
                <a:uFill>
                  <a:solidFill>
                    <a:srgbClr val="FFFFFF"/>
                  </a:solidFill>
                </a:uFill>
                <a:latin typeface="Calibri"/>
              </a:rPr>
              <a:t>input_pullup</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anstelle</a:t>
            </a:r>
            <a:r>
              <a:rPr lang="en-GB" sz="1800" b="0" strike="noStrike" spc="-1" dirty="0">
                <a:solidFill>
                  <a:srgbClr val="FFFFFF"/>
                </a:solidFill>
                <a:uFill>
                  <a:solidFill>
                    <a:srgbClr val="FFFFFF"/>
                  </a:solidFill>
                </a:uFill>
                <a:latin typeface="Calibri"/>
              </a:rPr>
              <a:t> von </a:t>
            </a:r>
            <a:r>
              <a:rPr lang="en-GB" sz="1800" b="1" i="1" strike="noStrike" spc="-1" dirty="0">
                <a:solidFill>
                  <a:srgbClr val="FFFFFF"/>
                </a:solidFill>
                <a:uFill>
                  <a:solidFill>
                    <a:srgbClr val="FFFFFF"/>
                  </a:solidFill>
                </a:uFill>
                <a:latin typeface="Calibri"/>
              </a:rPr>
              <a:t>input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angegeben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70" name="Line 17"/>
          <p:cNvSpPr/>
          <p:nvPr/>
        </p:nvSpPr>
        <p:spPr>
          <a:xfrm>
            <a:off x="2483640" y="350784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7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EC6D785A-20F8-414B-83B3-CD84CE9A3EA3}" type="slidenum">
              <a:rPr lang="en-GB" sz="1200" b="0" strike="noStrike" spc="-1">
                <a:solidFill>
                  <a:srgbClr val="8B8B8B"/>
                </a:solidFill>
                <a:uFill>
                  <a:solidFill>
                    <a:srgbClr val="FFFFFF"/>
                  </a:solidFill>
                </a:uFill>
                <a:latin typeface="Calibri"/>
              </a:rPr>
              <a:pPr algn="r">
                <a:lnSpc>
                  <a:spcPct val="100000"/>
                </a:lnSpc>
              </a:pPr>
              <a:t>35</a:t>
            </a:fld>
            <a:endParaRPr lang="en-GB" sz="1200" b="0" strike="noStrike" spc="-1">
              <a:solidFill>
                <a:srgbClr val="000000"/>
              </a:solidFill>
              <a:uFill>
                <a:solidFill>
                  <a:srgbClr val="FFFFFF"/>
                </a:solidFill>
              </a:uFill>
              <a:latin typeface="Arial"/>
            </a:endParaRPr>
          </a:p>
        </p:txBody>
      </p:sp>
      <p:sp>
        <p:nvSpPr>
          <p:cNvPr id="472"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pic>
        <p:nvPicPr>
          <p:cNvPr id="473" name="Picture 2"/>
          <p:cNvPicPr/>
          <p:nvPr/>
        </p:nvPicPr>
        <p:blipFill>
          <a:blip r:embed="rId3" cstate="print"/>
          <a:srcRect t="24000" r="42280" b="67995"/>
          <a:stretch/>
        </p:blipFill>
        <p:spPr>
          <a:xfrm>
            <a:off x="4644000" y="3219840"/>
            <a:ext cx="2880000" cy="287640"/>
          </a:xfrm>
          <a:prstGeom prst="rect">
            <a:avLst/>
          </a:prstGeom>
          <a:ln>
            <a:noFill/>
          </a:ln>
        </p:spPr>
      </p:pic>
      <p:sp>
        <p:nvSpPr>
          <p:cNvPr id="474" name="CustomShape 20"/>
          <p:cNvSpPr/>
          <p:nvPr/>
        </p:nvSpPr>
        <p:spPr>
          <a:xfrm>
            <a:off x="5940000" y="3279600"/>
            <a:ext cx="863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7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Gefahr bei Fehlkonfiguration</a:t>
            </a:r>
          </a:p>
        </p:txBody>
      </p:sp>
      <p:sp>
        <p:nvSpPr>
          <p:cNvPr id="476"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77"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78"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79"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8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81"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82"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3"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4"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5"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6"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7"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8"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489"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490" name="CustomShape 16"/>
          <p:cNvSpPr/>
          <p:nvPr/>
        </p:nvSpPr>
        <p:spPr>
          <a:xfrm>
            <a:off x="4572000" y="1779840"/>
            <a:ext cx="4320480" cy="2664000"/>
          </a:xfrm>
          <a:prstGeom prst="borderCallout1">
            <a:avLst>
              <a:gd name="adj1" fmla="val 7727"/>
              <a:gd name="adj2" fmla="val -3732"/>
              <a:gd name="adj3" fmla="val 25313"/>
              <a:gd name="adj4" fmla="val -18731"/>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a:solidFill>
                  <a:srgbClr val="FFFFFF"/>
                </a:solidFill>
                <a:uFill>
                  <a:solidFill>
                    <a:srgbClr val="FFFFFF"/>
                  </a:solidFill>
                </a:uFill>
                <a:latin typeface="Calibri"/>
              </a:rPr>
              <a:t>Das </a:t>
            </a:r>
            <a:r>
              <a:rPr lang="en-GB" sz="1800" b="0" strike="noStrike" spc="-1" dirty="0" err="1">
                <a:solidFill>
                  <a:srgbClr val="FFFFFF"/>
                </a:solidFill>
                <a:uFill>
                  <a:solidFill>
                    <a:srgbClr val="FFFFFF"/>
                  </a:solidFill>
                </a:uFill>
                <a:latin typeface="Calibri"/>
              </a:rPr>
              <a:t>funktioniert</a:t>
            </a:r>
            <a:r>
              <a:rPr lang="en-GB" sz="1800" b="0" strike="noStrike" spc="-1" dirty="0">
                <a:solidFill>
                  <a:srgbClr val="FFFFFF"/>
                </a:solidFill>
                <a:uFill>
                  <a:solidFill>
                    <a:srgbClr val="FFFFFF"/>
                  </a:solidFill>
                </a:uFill>
                <a:latin typeface="Calibri"/>
              </a:rPr>
              <a:t> gut, </a:t>
            </a:r>
            <a:r>
              <a:rPr lang="en-GB" sz="1800" b="0" strike="noStrike" spc="-1" dirty="0" err="1">
                <a:solidFill>
                  <a:srgbClr val="FFFFFF"/>
                </a:solidFill>
                <a:uFill>
                  <a:solidFill>
                    <a:srgbClr val="FFFFFF"/>
                  </a:solidFill>
                </a:uFill>
                <a:latin typeface="Calibri"/>
              </a:rPr>
              <a:t>aber</a:t>
            </a:r>
            <a:r>
              <a:rPr lang="en-GB" sz="1800" b="0" strike="noStrike" spc="-1" dirty="0">
                <a:solidFill>
                  <a:srgbClr val="FFFFFF"/>
                </a:solidFill>
                <a:uFill>
                  <a:solidFill>
                    <a:srgbClr val="FFFFFF"/>
                  </a:solidFill>
                </a:uFill>
                <a:latin typeface="Calibri"/>
              </a:rPr>
              <a:t> was </a:t>
            </a:r>
            <a:r>
              <a:rPr lang="en-GB" sz="1800" b="0" strike="noStrike" spc="-1" dirty="0" err="1">
                <a:solidFill>
                  <a:srgbClr val="FFFFFF"/>
                </a:solidFill>
                <a:uFill>
                  <a:solidFill>
                    <a:srgbClr val="FFFFFF"/>
                  </a:solidFill>
                </a:uFill>
                <a:latin typeface="Calibri"/>
              </a:rPr>
              <a:t>passiert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den Pin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Digitalausgang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Wert</a:t>
            </a:r>
            <a:r>
              <a:rPr lang="en-GB" sz="1800" b="0" strike="noStrike" spc="-1" dirty="0">
                <a:solidFill>
                  <a:srgbClr val="FFFFFF"/>
                </a:solidFill>
                <a:uFill>
                  <a:solidFill>
                    <a:srgbClr val="FFFFFF"/>
                  </a:solidFill>
                </a:uFill>
                <a:latin typeface="Calibri"/>
              </a:rPr>
              <a:t> auf HIGH </a:t>
            </a:r>
            <a:r>
              <a:rPr lang="en-GB" sz="1800" b="0" strike="noStrike" spc="-1" dirty="0" err="1">
                <a:solidFill>
                  <a:srgbClr val="FFFFFF"/>
                </a:solidFill>
                <a:uFill>
                  <a:solidFill>
                    <a:srgbClr val="FFFFFF"/>
                  </a:solidFill>
                </a:uFill>
                <a:latin typeface="Calibri"/>
              </a:rPr>
              <a:t>gesetzt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und die Taste </a:t>
            </a:r>
            <a:r>
              <a:rPr lang="en-GB" sz="1800" b="0" strike="noStrike" spc="-1" dirty="0" err="1">
                <a:solidFill>
                  <a:srgbClr val="FFFFFF"/>
                </a:solidFill>
                <a:uFill>
                  <a:solidFill>
                    <a:srgbClr val="FFFFFF"/>
                  </a:solidFill>
                </a:uFill>
                <a:latin typeface="Calibri"/>
              </a:rPr>
              <a:t>gedrückt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den Pin HIGH (5 Volt) </a:t>
            </a:r>
            <a:r>
              <a:rPr lang="en-GB" sz="1800" b="0" strike="noStrike" spc="-1" dirty="0" err="1">
                <a:solidFill>
                  <a:srgbClr val="FFFFFF"/>
                </a:solidFill>
                <a:uFill>
                  <a:solidFill>
                    <a:srgbClr val="FFFFFF"/>
                  </a:solidFill>
                </a:uFill>
                <a:latin typeface="Calibri"/>
              </a:rPr>
              <a:t>macht</a:t>
            </a:r>
            <a:r>
              <a:rPr lang="en-GB" sz="1800" b="0" strike="noStrike" spc="-1" dirty="0">
                <a:solidFill>
                  <a:srgbClr val="FFFFFF"/>
                </a:solidFill>
                <a:uFill>
                  <a:solidFill>
                    <a:srgbClr val="FFFFFF"/>
                  </a:solidFill>
                </a:uFill>
                <a:latin typeface="Calibri"/>
              </a:rPr>
              <a:t> und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Taster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LOW (0 Volt) </a:t>
            </a:r>
            <a:r>
              <a:rPr lang="en-GB" sz="1800" b="0" strike="noStrike" spc="-1" dirty="0" smtClean="0">
                <a:solidFill>
                  <a:srgbClr val="FFFFFF"/>
                </a:solidFill>
                <a:uFill>
                  <a:solidFill>
                    <a:srgbClr val="FFFFFF"/>
                  </a:solidFill>
                </a:uFill>
                <a:latin typeface="Calibri"/>
                <a:sym typeface="Wingdings" pitchFamily="2" charset="2"/>
              </a:rPr>
              <a:t> </a:t>
            </a:r>
            <a:r>
              <a:rPr lang="en-GB" sz="1800" b="0" strike="noStrike" spc="-1" dirty="0" err="1" smtClean="0">
                <a:solidFill>
                  <a:srgbClr val="FFFFFF"/>
                </a:solidFill>
                <a:uFill>
                  <a:solidFill>
                    <a:srgbClr val="FFFFFF"/>
                  </a:solidFill>
                </a:uFill>
                <a:latin typeface="Calibri"/>
              </a:rPr>
              <a:t>kurzschließung</a:t>
            </a:r>
            <a:r>
              <a:rPr lang="en-GB" sz="1800" b="0" strike="noStrike" spc="-1" dirty="0" smtClean="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smtClean="0">
                <a:solidFill>
                  <a:srgbClr val="FFFFFF"/>
                </a:solidFill>
                <a:uFill>
                  <a:solidFill>
                    <a:srgbClr val="FFFFFF"/>
                  </a:solidFill>
                </a:uFill>
                <a:latin typeface="Calibri"/>
              </a:rPr>
              <a:t>springen</a:t>
            </a:r>
            <a:r>
              <a:rPr lang="en-GB" sz="1800" b="0" strike="noStrike" spc="-1" dirty="0" smtClean="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91"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92"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34131EAE-D577-4B22-A229-3C8099C7C12F}" type="slidenum">
              <a:rPr lang="en-GB" sz="1200" b="0" strike="noStrike" spc="-1">
                <a:solidFill>
                  <a:srgbClr val="8B8B8B"/>
                </a:solidFill>
                <a:uFill>
                  <a:solidFill>
                    <a:srgbClr val="FFFFFF"/>
                  </a:solidFill>
                </a:uFill>
                <a:latin typeface="Calibri"/>
              </a:rPr>
              <a:pPr algn="r">
                <a:lnSpc>
                  <a:spcPct val="100000"/>
                </a:lnSpc>
              </a:pPr>
              <a:t>36</a:t>
            </a:fld>
            <a:endParaRPr lang="en-GB" sz="1200" b="0" strike="noStrike" spc="-1">
              <a:solidFill>
                <a:srgbClr val="000000"/>
              </a:solidFill>
              <a:uFill>
                <a:solidFill>
                  <a:srgbClr val="FFFFFF"/>
                </a:solidFill>
              </a:uFill>
              <a:latin typeface="Arial"/>
            </a:endParaRPr>
          </a:p>
        </p:txBody>
      </p:sp>
      <p:sp>
        <p:nvSpPr>
          <p:cNvPr id="493"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94" name="TextShape 1"/>
          <p:cNvSpPr txBox="1"/>
          <p:nvPr/>
        </p:nvSpPr>
        <p:spPr>
          <a:xfrm>
            <a:off x="323528" y="0"/>
            <a:ext cx="8362912" cy="1275120"/>
          </a:xfrm>
          <a:prstGeom prst="rect">
            <a:avLst/>
          </a:prstGeom>
          <a:noFill/>
          <a:ln>
            <a:noFill/>
          </a:ln>
        </p:spPr>
        <p:txBody>
          <a:bodyPr anchor="ctr">
            <a:normAutofit fontScale="92500" lnSpcReduction="10000"/>
          </a:bodyPr>
          <a:lstStyle/>
          <a:p>
            <a:pPr>
              <a:lnSpc>
                <a:spcPct val="100000"/>
              </a:lnSpc>
            </a:pPr>
            <a:r>
              <a:rPr lang="nl-NL" sz="4400" b="0" strike="noStrike" spc="-1" dirty="0" err="1">
                <a:solidFill>
                  <a:srgbClr val="000000"/>
                </a:solidFill>
                <a:uFill>
                  <a:solidFill>
                    <a:srgbClr val="FFFFFF"/>
                  </a:solidFill>
                </a:uFill>
                <a:latin typeface="Calibri"/>
              </a:rPr>
              <a:t>Widerstand</a:t>
            </a:r>
            <a:r>
              <a:rPr lang="nl-NL" sz="4400" b="0" strike="noStrike" spc="-1" dirty="0">
                <a:solidFill>
                  <a:srgbClr val="000000"/>
                </a:solidFill>
                <a:uFill>
                  <a:solidFill>
                    <a:srgbClr val="FFFFFF"/>
                  </a:solidFill>
                </a:uFill>
                <a:latin typeface="Calibri"/>
              </a:rPr>
              <a:t> in </a:t>
            </a:r>
            <a:r>
              <a:rPr lang="nl-NL" sz="4400" b="0" strike="noStrike" spc="-1" dirty="0" err="1">
                <a:solidFill>
                  <a:srgbClr val="000000"/>
                </a:solidFill>
                <a:uFill>
                  <a:solidFill>
                    <a:srgbClr val="FFFFFF"/>
                  </a:solidFill>
                </a:uFill>
                <a:latin typeface="Calibri"/>
              </a:rPr>
              <a:t>Reihe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um</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Schäden</a:t>
            </a:r>
            <a:r>
              <a:rPr lang="nl-NL" sz="4400" b="0" strike="noStrike" spc="-1" dirty="0">
                <a:solidFill>
                  <a:srgbClr val="000000"/>
                </a:solidFill>
                <a:uFill>
                  <a:solidFill>
                    <a:srgbClr val="FFFFFF"/>
                  </a:solidFill>
                </a:uFill>
                <a:latin typeface="Calibri"/>
              </a:rPr>
              <a:t> bei </a:t>
            </a:r>
            <a:r>
              <a:rPr lang="nl-NL" sz="4400" b="0" strike="noStrike" spc="-1" dirty="0" err="1">
                <a:solidFill>
                  <a:srgbClr val="000000"/>
                </a:solidFill>
                <a:uFill>
                  <a:solidFill>
                    <a:srgbClr val="FFFFFF"/>
                  </a:solidFill>
                </a:uFill>
                <a:latin typeface="Calibri"/>
              </a:rPr>
              <a:t>Fehlkonfiguration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zu</a:t>
            </a:r>
            <a:r>
              <a:rPr lang="nl-NL" sz="4400" b="0" strike="noStrike" spc="-1" dirty="0">
                <a:solidFill>
                  <a:srgbClr val="000000"/>
                </a:solidFill>
                <a:uFill>
                  <a:solidFill>
                    <a:srgbClr val="FFFFFF"/>
                  </a:solidFill>
                </a:uFill>
                <a:latin typeface="Calibri"/>
              </a:rPr>
              <a:t> vermeiden</a:t>
            </a:r>
          </a:p>
        </p:txBody>
      </p:sp>
      <p:sp>
        <p:nvSpPr>
          <p:cNvPr id="495"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96"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97"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8"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500"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501"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2"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3"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4"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5"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6"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7"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508"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509" name="CustomShape 16"/>
          <p:cNvSpPr/>
          <p:nvPr/>
        </p:nvSpPr>
        <p:spPr>
          <a:xfrm>
            <a:off x="4572000" y="1779840"/>
            <a:ext cx="4464496" cy="2664000"/>
          </a:xfrm>
          <a:prstGeom prst="borderCallout1">
            <a:avLst>
              <a:gd name="adj1" fmla="val 7727"/>
              <a:gd name="adj2" fmla="val -3732"/>
              <a:gd name="adj3" fmla="val 56350"/>
              <a:gd name="adj4" fmla="val -1655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err="1">
                <a:solidFill>
                  <a:srgbClr val="FFFFFF"/>
                </a:solidFill>
                <a:uFill>
                  <a:solidFill>
                    <a:srgbClr val="FFFFFF"/>
                  </a:solidFill>
                </a:uFill>
                <a:latin typeface="Calibri"/>
              </a:rPr>
              <a:t>Schließen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daher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immer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in </a:t>
            </a:r>
            <a:r>
              <a:rPr lang="en-GB" sz="1800" b="0" strike="noStrike" spc="-1" dirty="0" err="1">
                <a:solidFill>
                  <a:srgbClr val="FFFFFF"/>
                </a:solidFill>
                <a:uFill>
                  <a:solidFill>
                    <a:srgbClr val="FFFFFF"/>
                  </a:solidFill>
                </a:uFill>
                <a:latin typeface="Calibri"/>
              </a:rPr>
              <a:t>Reihe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Schalter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kleiner</a:t>
            </a:r>
            <a:r>
              <a:rPr lang="en-GB" sz="1800" b="0" strike="noStrike" spc="-1" dirty="0">
                <a:solidFill>
                  <a:srgbClr val="FFFFFF"/>
                </a:solidFill>
                <a:uFill>
                  <a:solidFill>
                    <a:srgbClr val="FFFFFF"/>
                  </a:solidFill>
                </a:uFill>
                <a:latin typeface="Calibri"/>
              </a:rPr>
              <a:t> Strom </a:t>
            </a:r>
            <a:r>
              <a:rPr lang="en-GB" sz="1800" b="0" strike="noStrike" spc="-1" dirty="0" err="1">
                <a:solidFill>
                  <a:srgbClr val="FFFFFF"/>
                </a:solidFill>
                <a:uFill>
                  <a:solidFill>
                    <a:srgbClr val="FFFFFF"/>
                  </a:solidFill>
                </a:uFill>
                <a:latin typeface="Calibri"/>
              </a:rPr>
              <a:t>durch</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anstatt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Kurzschluss</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zu</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verursachen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(30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5 Volt = 0,15 Volt </a:t>
            </a:r>
            <a:r>
              <a:rPr lang="en-GB" sz="1800" b="0" strike="noStrike" spc="-1" dirty="0" err="1">
                <a:solidFill>
                  <a:srgbClr val="FFFFFF"/>
                </a:solidFill>
                <a:uFill>
                  <a:solidFill>
                    <a:srgbClr val="FFFFFF"/>
                  </a:solidFill>
                </a:uFill>
                <a:latin typeface="Calibri"/>
              </a:rPr>
              <a:t>sein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Siehe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Anhang</a:t>
            </a:r>
            <a:r>
              <a:rPr lang="en-GB" sz="1800" b="0" strike="noStrike" spc="-1" dirty="0">
                <a:solidFill>
                  <a:srgbClr val="FFFFFF"/>
                </a:solidFill>
                <a:uFill>
                  <a:solidFill>
                    <a:srgbClr val="FFFFFF"/>
                  </a:solidFill>
                </a:uFill>
                <a:latin typeface="Calibri"/>
              </a:rPr>
              <a:t> B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weitere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Informationen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510"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1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275A6F57-CFAF-49B2-B8A2-610811FF1456}" type="slidenum">
              <a:rPr lang="en-GB" sz="1200" b="0" strike="noStrike" spc="-1">
                <a:solidFill>
                  <a:srgbClr val="8B8B8B"/>
                </a:solidFill>
                <a:uFill>
                  <a:solidFill>
                    <a:srgbClr val="FFFFFF"/>
                  </a:solidFill>
                </a:uFill>
                <a:latin typeface="Calibri"/>
              </a:rPr>
              <a:pPr algn="r">
                <a:lnSpc>
                  <a:spcPct val="100000"/>
                </a:lnSpc>
              </a:pPr>
              <a:t>37</a:t>
            </a:fld>
            <a:endParaRPr lang="en-GB" sz="1200" b="0" strike="noStrike" spc="-1">
              <a:solidFill>
                <a:srgbClr val="000000"/>
              </a:solidFill>
              <a:uFill>
                <a:solidFill>
                  <a:srgbClr val="FFFFFF"/>
                </a:solidFill>
              </a:uFill>
              <a:latin typeface="Arial"/>
            </a:endParaRPr>
          </a:p>
        </p:txBody>
      </p:sp>
      <p:sp>
        <p:nvSpPr>
          <p:cNvPr id="512"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
        <p:nvSpPr>
          <p:cNvPr id="513" name="CustomShape 20"/>
          <p:cNvSpPr/>
          <p:nvPr/>
        </p:nvSpPr>
        <p:spPr>
          <a:xfrm rot="5400000">
            <a:off x="3492360" y="350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514" name="CustomShape 21"/>
          <p:cNvSpPr/>
          <p:nvPr/>
        </p:nvSpPr>
        <p:spPr>
          <a:xfrm>
            <a:off x="2843640" y="37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1 kOhm</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 überprüfen</a:t>
            </a:r>
          </a:p>
        </p:txBody>
      </p:sp>
      <p:sp>
        <p:nvSpPr>
          <p:cNvPr id="5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1" strike="noStrike" spc="-1" dirty="0">
                <a:solidFill>
                  <a:srgbClr val="000000"/>
                </a:solidFill>
                <a:uFill>
                  <a:solidFill>
                    <a:srgbClr val="FFFFFF"/>
                  </a:solidFill>
                </a:uFill>
                <a:latin typeface="Calibri"/>
              </a:rPr>
              <a:t>beide </a:t>
            </a:r>
            <a:r>
              <a:rPr lang="nl-NL" sz="2400" b="1" strike="noStrike" spc="-1" dirty="0" err="1">
                <a:solidFill>
                  <a:srgbClr val="000000"/>
                </a:solidFill>
                <a:uFill>
                  <a:solidFill>
                    <a:srgbClr val="FFFFFF"/>
                  </a:solidFill>
                </a:uFill>
                <a:latin typeface="Calibri"/>
              </a:rPr>
              <a:t>von</a:t>
            </a:r>
            <a:r>
              <a:rPr lang="nl-NL" sz="2400" b="1"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Ihnen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Verkabelung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korrekt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17" name="TextShape 3"/>
          <p:cNvSpPr txBox="1"/>
          <p:nvPr/>
        </p:nvSpPr>
        <p:spPr>
          <a:xfrm>
            <a:off x="8172360" y="4767120"/>
            <a:ext cx="514080" cy="273600"/>
          </a:xfrm>
          <a:prstGeom prst="rect">
            <a:avLst/>
          </a:prstGeom>
          <a:noFill/>
          <a:ln>
            <a:noFill/>
          </a:ln>
        </p:spPr>
        <p:txBody>
          <a:bodyPr anchor="ctr"/>
          <a:lstStyle/>
          <a:p>
            <a:pPr algn="r">
              <a:lnSpc>
                <a:spcPct val="100000"/>
              </a:lnSpc>
            </a:pPr>
            <a:fld id="{0D78C03E-FF0B-4829-8224-92A9BA3D1EF8}" type="slidenum">
              <a:rPr lang="en-GB" sz="1200" b="0" strike="noStrike" spc="-1">
                <a:solidFill>
                  <a:srgbClr val="8B8B8B"/>
                </a:solidFill>
                <a:uFill>
                  <a:solidFill>
                    <a:srgbClr val="FFFFFF"/>
                  </a:solidFill>
                </a:uFill>
                <a:latin typeface="Calibri"/>
              </a:rPr>
              <a:pPr algn="r">
                <a:lnSpc>
                  <a:spcPct val="100000"/>
                </a:lnSpc>
              </a:pPr>
              <a:t>38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Dinge zusammenbringen</a:t>
            </a:r>
          </a:p>
        </p:txBody>
      </p:sp>
      <p:sp>
        <p:nvSpPr>
          <p:cNvPr id="519" name="TextShape 2"/>
          <p:cNvSpPr txBox="1"/>
          <p:nvPr/>
        </p:nvSpPr>
        <p:spPr>
          <a:xfrm>
            <a:off x="467640" y="1059480"/>
            <a:ext cx="8229240" cy="3394080"/>
          </a:xfrm>
          <a:prstGeom prst="rect">
            <a:avLst/>
          </a:prstGeom>
          <a:noFill/>
          <a:ln>
            <a:noFill/>
          </a:ln>
        </p:spPr>
        <p:txBody>
          <a:bodyPr/>
          <a:lstStyle/>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9-Volt-Stecker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Platine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und</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schalten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das </a:t>
            </a:r>
            <a:r>
              <a:rPr lang="nl-NL" b="0" strike="noStrike" spc="-1" dirty="0" err="1">
                <a:solidFill>
                  <a:srgbClr val="000000"/>
                </a:solidFill>
                <a:uFill>
                  <a:solidFill>
                    <a:srgbClr val="FFFFFF"/>
                  </a:solidFill>
                </a:uFill>
                <a:latin typeface="Calibri"/>
              </a:rPr>
              <a:t>Gerät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ein</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a:t>
            </a:r>
            <a:r>
              <a:rPr lang="nl-NL" b="0" strike="noStrike" spc="-1" dirty="0" err="1">
                <a:solidFill>
                  <a:srgbClr val="000000"/>
                </a:solidFill>
                <a:uFill>
                  <a:solidFill>
                    <a:srgbClr val="FFFFFF"/>
                  </a:solidFill>
                </a:uFill>
                <a:latin typeface="Calibri"/>
              </a:rPr>
              <a:t>USB-Anschluss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Arduino</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Doppelklicken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i="1" strike="noStrike" spc="-1" dirty="0" err="1" smtClean="0">
                <a:solidFill>
                  <a:srgbClr val="000000"/>
                </a:solidFill>
                <a:uFill>
                  <a:solidFill>
                    <a:srgbClr val="FFFFFF"/>
                  </a:solidFill>
                </a:uFill>
                <a:latin typeface="Calibri"/>
              </a:rPr>
              <a:t>scratchClient</a:t>
            </a:r>
            <a:r>
              <a:rPr lang="nl-NL" b="0" i="1" strike="noStrike" spc="-1" dirty="0" smtClean="0">
                <a:solidFill>
                  <a:srgbClr val="000000"/>
                </a:solidFill>
                <a:uFill>
                  <a:solidFill>
                    <a:srgbClr val="FFFFFF"/>
                  </a:solidFill>
                </a:uFill>
                <a:latin typeface="Calibri"/>
              </a:rPr>
              <a:t> </a:t>
            </a:r>
            <a:r>
              <a:rPr lang="nl-NL" b="0" i="1" strike="noStrike" spc="-1" dirty="0" err="1" smtClean="0">
                <a:solidFill>
                  <a:srgbClr val="000000"/>
                </a:solidFill>
                <a:uFill>
                  <a:solidFill>
                    <a:srgbClr val="FFFFFF"/>
                  </a:solidFill>
                </a:uFill>
                <a:latin typeface="Calibri"/>
              </a:rPr>
              <a:t>Tutorial.scl</a:t>
            </a:r>
            <a:r>
              <a:rPr lang="nl-NL" b="0" i="1" strike="noStrike" spc="-1" dirty="0" smtClean="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auf</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Desktop, </a:t>
            </a:r>
            <a:r>
              <a:rPr lang="nl-NL" b="0" strike="noStrike" spc="-1" dirty="0" err="1">
                <a:solidFill>
                  <a:srgbClr val="000000"/>
                </a:solidFill>
                <a:uFill>
                  <a:solidFill>
                    <a:srgbClr val="FFFFFF"/>
                  </a:solidFill>
                </a:uFill>
                <a:latin typeface="Calibri"/>
              </a:rPr>
              <a:t>um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gerade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aktualisierten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Konfigurationsdatei</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starten</a:t>
            </a:r>
          </a:p>
          <a:p>
            <a:pPr marL="179280" indent="-178920">
              <a:lnSpc>
                <a:spcPct val="100000"/>
              </a:lnSpc>
              <a:spcBef>
                <a:spcPts val="400"/>
              </a:spcBef>
              <a:buClr>
                <a:srgbClr val="000000"/>
              </a:buClr>
            </a:pPr>
            <a:endParaRPr lang="en-US" b="0" strike="noStrike" spc="-1" dirty="0" smtClean="0">
              <a:solidFill>
                <a:srgbClr val="000000"/>
              </a:solidFill>
              <a:uFill>
                <a:solidFill>
                  <a:srgbClr val="FFFFFF"/>
                </a:solidFill>
              </a:uFill>
              <a:latin typeface="Calibri"/>
            </a:endParaRPr>
          </a:p>
          <a:p>
            <a:pPr marL="179280" indent="-178920">
              <a:lnSpc>
                <a:spcPct val="100000"/>
              </a:lnSpc>
              <a:spcBef>
                <a:spcPts val="400"/>
              </a:spcBef>
              <a:buClr>
                <a:srgbClr val="000000"/>
              </a:buClr>
            </a:pP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Es </a:t>
            </a:r>
            <a:r>
              <a:rPr lang="nl-NL" b="0" strike="noStrike" spc="-1" dirty="0" err="1">
                <a:solidFill>
                  <a:srgbClr val="000000"/>
                </a:solidFill>
                <a:uFill>
                  <a:solidFill>
                    <a:srgbClr val="FFFFFF"/>
                  </a:solidFill>
                </a:uFill>
                <a:latin typeface="Calibri"/>
              </a:rPr>
              <a:t>wird</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auch</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ein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Browserfenster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geöffnet</a:t>
            </a:r>
            <a:r>
              <a:rPr lang="nl-NL" b="0" strike="noStrike" spc="-1" dirty="0">
                <a:solidFill>
                  <a:srgbClr val="000000"/>
                </a:solidFill>
                <a:uFill>
                  <a:solidFill>
                    <a:srgbClr val="FFFFFF"/>
                  </a:solidFill>
                </a:uFill>
                <a:latin typeface="Calibri"/>
              </a:rPr>
              <a:t>, in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Variablen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können</a:t>
            </a:r>
            <a:endParaRPr lang="nl-NL" b="0" strike="noStrike" spc="-1" dirty="0">
              <a:solidFill>
                <a:srgbClr val="000000"/>
              </a:solidFill>
              <a:uFill>
                <a:solidFill>
                  <a:srgbClr val="FFFFFF"/>
                </a:solidFill>
              </a:uFill>
              <a:latin typeface="Calibri"/>
            </a:endParaRPr>
          </a:p>
          <a:p>
            <a:pPr marL="636480" lvl="1" indent="-178920">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Später</a:t>
            </a:r>
            <a:r>
              <a:rPr lang="nl-NL" b="0" strike="noStrike" spc="-1" dirty="0">
                <a:solidFill>
                  <a:srgbClr val="000000"/>
                </a:solidFill>
                <a:uFill>
                  <a:solidFill>
                    <a:srgbClr val="FFFFFF"/>
                  </a:solidFill>
                </a:uFill>
                <a:latin typeface="Calibri"/>
              </a:rPr>
              <a:t> in der </a:t>
            </a:r>
            <a:r>
              <a:rPr lang="nl-NL" b="0" strike="noStrike" spc="-1" dirty="0" err="1">
                <a:solidFill>
                  <a:srgbClr val="000000"/>
                </a:solidFill>
                <a:uFill>
                  <a:solidFill>
                    <a:srgbClr val="FFFFFF"/>
                  </a:solidFill>
                </a:uFill>
                <a:latin typeface="Calibri"/>
              </a:rPr>
              <a:t>Präsentation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erläutert</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Im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Terminalfenster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Beschwerden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dass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keine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Verbindung</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Scratch hat</a:t>
            </a:r>
          </a:p>
          <a:p>
            <a:pPr marL="636480" lvl="1" indent="-178920">
              <a:spcBef>
                <a:spcPts val="400"/>
              </a:spcBef>
              <a:buClr>
                <a:srgbClr val="000000"/>
              </a:buClr>
              <a:buFont typeface="Arial"/>
              <a:buChar char="•"/>
            </a:pPr>
            <a:r>
              <a:rPr lang="nl-NL" b="0" strike="noStrike" spc="-1" dirty="0">
                <a:solidFill>
                  <a:srgbClr val="000000"/>
                </a:solidFill>
                <a:uFill>
                  <a:solidFill>
                    <a:srgbClr val="FFFFFF"/>
                  </a:solidFill>
                </a:uFill>
                <a:latin typeface="Calibri"/>
              </a:rPr>
              <a:t>Was logisch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weil</a:t>
            </a:r>
            <a:r>
              <a:rPr lang="nl-NL" b="0" strike="noStrike" spc="-1" dirty="0">
                <a:solidFill>
                  <a:srgbClr val="000000"/>
                </a:solidFill>
                <a:uFill>
                  <a:solidFill>
                    <a:srgbClr val="FFFFFF"/>
                  </a:solidFill>
                </a:uFill>
                <a:latin typeface="Calibri"/>
              </a:rPr>
              <a:t> Scratch noch nicht </a:t>
            </a:r>
            <a:r>
              <a:rPr lang="nl-NL" b="0" strike="noStrike" spc="-1" dirty="0" err="1">
                <a:solidFill>
                  <a:srgbClr val="000000"/>
                </a:solidFill>
                <a:uFill>
                  <a:solidFill>
                    <a:srgbClr val="FFFFFF"/>
                  </a:solidFill>
                </a:uFill>
                <a:latin typeface="Calibri"/>
              </a:rPr>
              <a:t>gestartet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wurde</a:t>
            </a:r>
            <a:r>
              <a:rPr lang="nl-NL" b="0" strike="noStrike" spc="-1" dirty="0">
                <a:solidFill>
                  <a:srgbClr val="000000"/>
                </a:solidFill>
                <a:uFill>
                  <a:solidFill>
                    <a:srgbClr val="FFFFFF"/>
                  </a:solidFill>
                </a:uFill>
                <a:latin typeface="Calibri"/>
              </a:rPr>
              <a:t>.</a:t>
            </a:r>
          </a:p>
        </p:txBody>
      </p:sp>
      <p:sp>
        <p:nvSpPr>
          <p:cNvPr id="520" name="TextShape 3"/>
          <p:cNvSpPr txBox="1"/>
          <p:nvPr/>
        </p:nvSpPr>
        <p:spPr>
          <a:xfrm>
            <a:off x="8172360" y="4767120"/>
            <a:ext cx="514080" cy="273600"/>
          </a:xfrm>
          <a:prstGeom prst="rect">
            <a:avLst/>
          </a:prstGeom>
          <a:noFill/>
          <a:ln>
            <a:noFill/>
          </a:ln>
        </p:spPr>
        <p:txBody>
          <a:bodyPr anchor="ctr"/>
          <a:lstStyle/>
          <a:p>
            <a:pPr algn="r">
              <a:lnSpc>
                <a:spcPct val="100000"/>
              </a:lnSpc>
            </a:pPr>
            <a:fld id="{0E3B7E5A-41D5-4628-9A42-CA95269F60E6}" type="slidenum">
              <a:rPr lang="en-GB" sz="1200" b="0" strike="noStrike" spc="-1">
                <a:solidFill>
                  <a:srgbClr val="8B8B8B"/>
                </a:solidFill>
                <a:uFill>
                  <a:solidFill>
                    <a:srgbClr val="FFFFFF"/>
                  </a:solidFill>
                </a:uFill>
                <a:latin typeface="Calibri"/>
              </a:rPr>
              <a:pPr algn="r">
                <a:lnSpc>
                  <a:spcPct val="100000"/>
                </a:lnSpc>
              </a:pPr>
              <a:t>39</a:t>
            </a:fld>
            <a:endParaRPr lang="en-GB" sz="1200" b="0" strike="noStrike" spc="-1">
              <a:solidFill>
                <a:srgbClr val="000000"/>
              </a:solidFill>
              <a:uFill>
                <a:solidFill>
                  <a:srgbClr val="FFFFFF"/>
                </a:solidFill>
              </a:uFill>
              <a:latin typeface="Times New Roman"/>
            </a:endParaRPr>
          </a:p>
        </p:txBody>
      </p:sp>
      <p:pic>
        <p:nvPicPr>
          <p:cNvPr id="6" name="Picture 2" descr="Y:\PiAndMore10.5\Screenshots2\2018-02-22__12-32-1519299141.jpg"/>
          <p:cNvPicPr>
            <a:picLocks noChangeAspect="1" noChangeArrowheads="1"/>
          </p:cNvPicPr>
          <p:nvPr/>
        </p:nvPicPr>
        <p:blipFill>
          <a:blip r:embed="rId3" cstate="print"/>
          <a:srcRect l="6572" r="14562" b="18744"/>
          <a:stretch>
            <a:fillRect/>
          </a:stretch>
        </p:blipFill>
        <p:spPr bwMode="auto">
          <a:xfrm>
            <a:off x="6012160" y="2211710"/>
            <a:ext cx="864096" cy="79208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457200" y="205920"/>
            <a:ext cx="8229240" cy="85680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Wenn Sie dies zuhause ansehen ...</a:t>
            </a:r>
          </a:p>
        </p:txBody>
      </p:sp>
      <p:sp>
        <p:nvSpPr>
          <p:cNvPr id="204" name="TextShape 2"/>
          <p:cNvSpPr txBox="1"/>
          <p:nvPr/>
        </p:nvSpPr>
        <p:spPr>
          <a:xfrm>
            <a:off x="504000" y="1213920"/>
            <a:ext cx="8229240" cy="3394080"/>
          </a:xfrm>
          <a:prstGeom prst="rect">
            <a:avLst/>
          </a:prstGeom>
          <a:noFill/>
          <a:ln>
            <a:noFill/>
          </a:ln>
        </p:spPr>
        <p:txBody>
          <a:bodyPr>
            <a:normAutofit/>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Präsentation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durcheinander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p>
          <a:p>
            <a:pPr marL="538163" indent="-323850">
              <a:spcBef>
                <a:spcPts val="1134"/>
              </a:spcBef>
              <a:buClr>
                <a:srgbClr val="000000"/>
              </a:buClr>
              <a:buSzPct val="75000"/>
              <a:buFont typeface="Symbol" charset="2"/>
              <a:buChar char=""/>
              <a:tabLst>
                <a:tab pos="539750" algn="l"/>
              </a:tabLst>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Calibri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Schriftart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(Standard </a:t>
            </a:r>
            <a:r>
              <a:rPr lang="nl-NL" sz="2400" b="0" strike="noStrike" spc="-1" dirty="0" err="1">
                <a:solidFill>
                  <a:srgbClr val="000000"/>
                </a:solidFill>
                <a:uFill>
                  <a:solidFill>
                    <a:srgbClr val="FFFFFF"/>
                  </a:solidFill>
                </a:uFill>
                <a:latin typeface="Calibri"/>
              </a:rPr>
              <a:t>unter</a:t>
            </a:r>
            <a:r>
              <a:rPr lang="nl-NL" sz="2400" b="0" strike="noStrike" spc="-1" dirty="0">
                <a:solidFill>
                  <a:srgbClr val="000000"/>
                </a:solidFill>
                <a:uFill>
                  <a:solidFill>
                    <a:srgbClr val="FFFFFF"/>
                  </a:solidFill>
                </a:uFill>
                <a:latin typeface="Calibri"/>
              </a:rPr>
              <a:t> Windows, </a:t>
            </a:r>
            <a:r>
              <a:rPr lang="nl-NL" sz="2400" b="0" strike="noStrike" spc="-1" dirty="0" err="1">
                <a:solidFill>
                  <a:srgbClr val="000000"/>
                </a:solidFill>
                <a:uFill>
                  <a:solidFill>
                    <a:srgbClr val="FFFFFF"/>
                  </a:solidFill>
                </a:uFill>
                <a:latin typeface="Calibri"/>
              </a:rPr>
              <a:t>aber</a:t>
            </a:r>
            <a:r>
              <a:rPr lang="nl-NL" sz="2400" b="0" strike="noStrike" spc="-1" dirty="0">
                <a:solidFill>
                  <a:srgbClr val="000000"/>
                </a:solidFill>
                <a:uFill>
                  <a:solidFill>
                    <a:srgbClr val="FFFFFF"/>
                  </a:solidFill>
                </a:uFill>
                <a:latin typeface="Calibri"/>
              </a:rPr>
              <a:t> nicht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a:t>
            </a:r>
          </a:p>
          <a:p>
            <a:pPr marL="538163" indent="-323850">
              <a:spcBef>
                <a:spcPts val="1134"/>
              </a:spcBef>
              <a:buClr>
                <a:srgbClr val="000000"/>
              </a:buClr>
              <a:buSzPct val="75000"/>
              <a:buFont typeface="Symbol" charset="2"/>
              <a:buChar char=""/>
              <a:tabLst>
                <a:tab pos="539750" algn="l"/>
              </a:tabLst>
            </a:pP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daher</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pdf-Version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in der die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installierende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Schriftart</a:t>
            </a:r>
            <a:r>
              <a:rPr lang="nl-NL" sz="2400" b="0" strike="noStrike" spc="-1" dirty="0">
                <a:solidFill>
                  <a:srgbClr val="000000"/>
                </a:solidFill>
                <a:uFill>
                  <a:solidFill>
                    <a:srgbClr val="FFFFFF"/>
                  </a:solidFill>
                </a:uFill>
                <a:latin typeface="Calibri"/>
              </a:rPr>
              <a:t> nicht </a:t>
            </a:r>
            <a:r>
              <a:rPr lang="nl-NL" sz="2400" b="0" strike="noStrike" spc="-1" dirty="0" err="1">
                <a:solidFill>
                  <a:srgbClr val="000000"/>
                </a:solidFill>
                <a:uFill>
                  <a:solidFill>
                    <a:srgbClr val="FFFFFF"/>
                  </a:solidFill>
                </a:uFill>
                <a:latin typeface="Calibri"/>
              </a:rPr>
              <a:t>benötigt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a:t>
            </a:r>
          </a:p>
          <a:p>
            <a:endParaRPr lang="nl-NL" sz="2000" b="0" strike="noStrike" spc="-1" dirty="0">
              <a:solidFill>
                <a:srgbClr val="000000"/>
              </a:solidFill>
              <a:uFill>
                <a:solidFill>
                  <a:srgbClr val="FFFFFF"/>
                </a:solidFill>
              </a:uFill>
              <a:latin typeface="Calibri"/>
            </a:endParaRPr>
          </a:p>
        </p:txBody>
      </p:sp>
      <p:sp>
        <p:nvSpPr>
          <p:cNvPr id="205" name="TextShape 3"/>
          <p:cNvSpPr txBox="1"/>
          <p:nvPr/>
        </p:nvSpPr>
        <p:spPr>
          <a:xfrm>
            <a:off x="8172360" y="4767120"/>
            <a:ext cx="514080" cy="273600"/>
          </a:xfrm>
          <a:prstGeom prst="rect">
            <a:avLst/>
          </a:prstGeom>
          <a:noFill/>
          <a:ln>
            <a:noFill/>
          </a:ln>
        </p:spPr>
        <p:txBody>
          <a:bodyPr anchor="ctr"/>
          <a:lstStyle/>
          <a:p>
            <a:pPr algn="r">
              <a:lnSpc>
                <a:spcPct val="100000"/>
              </a:lnSpc>
            </a:pPr>
            <a:fld id="{C3F6CD82-16E7-4AFB-B3A5-E7B417911BDB}" type="slidenum">
              <a:rPr lang="en-GB" sz="1200" b="0" strike="noStrike" spc="-1">
                <a:solidFill>
                  <a:srgbClr val="8B8B8B"/>
                </a:solidFill>
                <a:uFill>
                  <a:solidFill>
                    <a:srgbClr val="FFFFFF"/>
                  </a:solidFill>
                </a:uFill>
                <a:latin typeface="Calibri"/>
              </a:rPr>
              <a:pPr algn="r">
                <a:lnSpc>
                  <a:spcPct val="100000"/>
                </a:lnSpc>
              </a:pPr>
              <a:t>4</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Start Scratch 2</a:t>
            </a:r>
          </a:p>
        </p:txBody>
      </p:sp>
      <p:sp>
        <p:nvSpPr>
          <p:cNvPr id="523" name="TextShape 2"/>
          <p:cNvSpPr txBox="1"/>
          <p:nvPr/>
        </p:nvSpPr>
        <p:spPr>
          <a:xfrm>
            <a:off x="8172360" y="4767120"/>
            <a:ext cx="514080" cy="273600"/>
          </a:xfrm>
          <a:prstGeom prst="rect">
            <a:avLst/>
          </a:prstGeom>
          <a:noFill/>
          <a:ln>
            <a:noFill/>
          </a:ln>
        </p:spPr>
        <p:txBody>
          <a:bodyPr anchor="ctr"/>
          <a:lstStyle/>
          <a:p>
            <a:pPr algn="r">
              <a:lnSpc>
                <a:spcPct val="100000"/>
              </a:lnSpc>
            </a:pPr>
            <a:fld id="{AF2B60B6-BFEE-4E5C-948C-05BC3F174D5F}" type="slidenum">
              <a:rPr lang="en-GB" sz="1200" b="0" strike="noStrike" spc="-1">
                <a:solidFill>
                  <a:srgbClr val="8B8B8B"/>
                </a:solidFill>
                <a:uFill>
                  <a:solidFill>
                    <a:srgbClr val="FFFFFF"/>
                  </a:solidFill>
                </a:uFill>
                <a:latin typeface="Calibri"/>
              </a:rPr>
              <a:pPr algn="r">
                <a:lnSpc>
                  <a:spcPct val="100000"/>
                </a:lnSpc>
              </a:pPr>
              <a:t>40</a:t>
            </a:fld>
            <a:endParaRPr lang="en-GB" sz="1200" b="0" strike="noStrike" spc="-1">
              <a:solidFill>
                <a:srgbClr val="000000"/>
              </a:solidFill>
              <a:uFill>
                <a:solidFill>
                  <a:srgbClr val="FFFFFF"/>
                </a:solidFill>
              </a:uFill>
              <a:latin typeface="Times New Roman"/>
            </a:endParaRPr>
          </a:p>
        </p:txBody>
      </p:sp>
      <p:pic>
        <p:nvPicPr>
          <p:cNvPr id="2050" name="Picture 2" descr="Y:\PiAndMore10.5\ScreenshotsDE\2018-02-22__21-30-1519331438.jpg"/>
          <p:cNvPicPr>
            <a:picLocks noChangeAspect="1" noChangeArrowheads="1"/>
          </p:cNvPicPr>
          <p:nvPr/>
        </p:nvPicPr>
        <p:blipFill>
          <a:blip r:embed="rId2" cstate="print"/>
          <a:srcRect r="75672" b="56607"/>
          <a:stretch>
            <a:fillRect/>
          </a:stretch>
        </p:blipFill>
        <p:spPr bwMode="auto">
          <a:xfrm>
            <a:off x="4211960" y="555526"/>
            <a:ext cx="3803828" cy="3816424"/>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PiAndMore10.5\ScreenshotsDE\2018-02-22__23-03-1519336982.jpg"/>
          <p:cNvPicPr>
            <a:picLocks noChangeAspect="1" noChangeArrowheads="1"/>
          </p:cNvPicPr>
          <p:nvPr/>
        </p:nvPicPr>
        <p:blipFill>
          <a:blip r:embed="rId2" cstate="print"/>
          <a:srcRect/>
          <a:stretch>
            <a:fillRect/>
          </a:stretch>
        </p:blipFill>
        <p:spPr bwMode="auto">
          <a:xfrm>
            <a:off x="6660232" y="123478"/>
            <a:ext cx="1612636" cy="1451372"/>
          </a:xfrm>
          <a:prstGeom prst="rect">
            <a:avLst/>
          </a:prstGeom>
          <a:noFill/>
        </p:spPr>
      </p:pic>
      <p:pic>
        <p:nvPicPr>
          <p:cNvPr id="525" name="Picture 2"/>
          <p:cNvPicPr/>
          <p:nvPr/>
        </p:nvPicPr>
        <p:blipFill>
          <a:blip r:embed="rId3" cstate="print"/>
          <a:srcRect b="69443"/>
          <a:stretch/>
        </p:blipFill>
        <p:spPr>
          <a:xfrm>
            <a:off x="4860000" y="1923840"/>
            <a:ext cx="4160880" cy="1016640"/>
          </a:xfrm>
          <a:prstGeom prst="rect">
            <a:avLst/>
          </a:prstGeom>
          <a:ln>
            <a:noFill/>
          </a:ln>
        </p:spPr>
      </p:pic>
      <p:sp>
        <p:nvSpPr>
          <p:cNvPr id="526" name="TextShape 1"/>
          <p:cNvSpPr txBox="1"/>
          <p:nvPr/>
        </p:nvSpPr>
        <p:spPr>
          <a:xfrm>
            <a:off x="457200" y="123480"/>
            <a:ext cx="8229240" cy="1079640"/>
          </a:xfrm>
          <a:prstGeom prst="rect">
            <a:avLst/>
          </a:prstGeom>
          <a:noFill/>
          <a:ln>
            <a:noFill/>
          </a:ln>
        </p:spPr>
        <p:txBody>
          <a:bodyPr anchor="ctr">
            <a:normAutofit fontScale="85000" lnSpcReduction="20000"/>
          </a:bodyPr>
          <a:lstStyle/>
          <a:p>
            <a:pPr>
              <a:lnSpc>
                <a:spcPct val="100000"/>
              </a:lnSpc>
            </a:pPr>
            <a:r>
              <a:rPr lang="nl-NL" sz="4400" b="0" strike="noStrike" spc="-1" dirty="0">
                <a:solidFill>
                  <a:srgbClr val="000000"/>
                </a:solidFill>
                <a:uFill>
                  <a:solidFill>
                    <a:srgbClr val="FFFFFF"/>
                  </a:solidFill>
                </a:uFill>
                <a:latin typeface="Calibri"/>
              </a:rPr>
              <a:t>Starten </a:t>
            </a:r>
            <a:r>
              <a:rPr lang="nl-NL" sz="4400" b="0" strike="noStrike" spc="-1" dirty="0" err="1">
                <a:solidFill>
                  <a:srgbClr val="000000"/>
                </a:solidFill>
                <a:uFill>
                  <a:solidFill>
                    <a:srgbClr val="FFFFFF"/>
                  </a:solidFill>
                </a:uFill>
                <a:latin typeface="Calibri"/>
              </a:rPr>
              <a:t>Sie</a:t>
            </a:r>
            <a:r>
              <a:rPr lang="nl-NL" sz="4400" b="0" strike="noStrike" spc="-1" dirty="0">
                <a:solidFill>
                  <a:srgbClr val="000000"/>
                </a:solidFill>
                <a:uFill>
                  <a:solidFill>
                    <a:srgbClr val="FFFFFF"/>
                  </a:solidFill>
                </a:uFill>
                <a:latin typeface="Calibri"/>
              </a:rPr>
              <a:t> Scratch 2 </a:t>
            </a:r>
            <a:r>
              <a:rPr lang="nl-NL" sz="4400" b="0" strike="noStrike" spc="-1" dirty="0" err="1">
                <a:solidFill>
                  <a:srgbClr val="000000"/>
                </a:solidFill>
                <a:uFill>
                  <a:solidFill>
                    <a:srgbClr val="FFFFFF"/>
                  </a:solidFill>
                </a:uFill>
                <a:latin typeface="Calibri"/>
              </a:rPr>
              <a:t>und</a:t>
            </a:r>
            <a:r>
              <a:rPr lang="nl-NL" sz="4400" b="0" strike="noStrike" spc="-1" dirty="0">
                <a:solidFill>
                  <a:srgbClr val="000000"/>
                </a:solidFill>
                <a:uFill>
                  <a:solidFill>
                    <a:srgbClr val="FFFFFF"/>
                  </a:solidFill>
                </a:uFill>
                <a:latin typeface="Calibri"/>
              </a:rPr>
              <a:t>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err="1" smtClean="0">
                <a:solidFill>
                  <a:srgbClr val="000000"/>
                </a:solidFill>
                <a:uFill>
                  <a:solidFill>
                    <a:srgbClr val="FFFFFF"/>
                  </a:solidFill>
                </a:uFill>
                <a:latin typeface="Calibri"/>
              </a:rPr>
              <a:t>erhalten</a:t>
            </a:r>
            <a:r>
              <a:rPr lang="nl-NL" sz="4400" b="0" strike="noStrike" spc="-1" dirty="0" smtClean="0">
                <a:solidFill>
                  <a:srgbClr val="000000"/>
                </a:solidFill>
                <a:uFill>
                  <a:solidFill>
                    <a:srgbClr val="FFFFFF"/>
                  </a:solidFill>
                </a:uFill>
                <a:latin typeface="Calibri"/>
              </a:rPr>
              <a:t> </a:t>
            </a:r>
            <a:r>
              <a:rPr lang="nl-NL" sz="4400" b="0" strike="noStrike" spc="-1" dirty="0" err="1" smtClean="0">
                <a:solidFill>
                  <a:srgbClr val="000000"/>
                </a:solidFill>
                <a:uFill>
                  <a:solidFill>
                    <a:srgbClr val="FFFFFF"/>
                  </a:solidFill>
                </a:uFill>
                <a:latin typeface="Calibri"/>
              </a:rPr>
              <a:t>SiescratchClient</a:t>
            </a:r>
            <a:r>
              <a:rPr lang="nl-NL" sz="4400" b="0" strike="noStrike" spc="-1" dirty="0" smtClean="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Blöcke</a:t>
            </a:r>
            <a:endParaRPr lang="nl-NL" sz="4400" b="0" strike="noStrike" spc="-1" dirty="0">
              <a:solidFill>
                <a:srgbClr val="000000"/>
              </a:solidFill>
              <a:uFill>
                <a:solidFill>
                  <a:srgbClr val="FFFFFF"/>
                </a:solidFill>
              </a:uFill>
              <a:latin typeface="Calibri"/>
            </a:endParaRPr>
          </a:p>
        </p:txBody>
      </p:sp>
      <p:sp>
        <p:nvSpPr>
          <p:cNvPr id="527" name="TextShape 2"/>
          <p:cNvSpPr txBox="1"/>
          <p:nvPr/>
        </p:nvSpPr>
        <p:spPr>
          <a:xfrm>
            <a:off x="457200" y="1347480"/>
            <a:ext cx="4402440" cy="3246480"/>
          </a:xfrm>
          <a:prstGeom prst="rect">
            <a:avLst/>
          </a:prstGeom>
          <a:noFill/>
          <a:ln>
            <a:noFill/>
          </a:ln>
        </p:spPr>
        <p:txBody>
          <a:bodyPr>
            <a:normAutofit fontScale="85000" lnSpcReduction="1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a:solidFill>
                  <a:srgbClr val="000000"/>
                </a:solidFill>
                <a:uFill>
                  <a:solidFill>
                    <a:srgbClr val="FFFFFF"/>
                  </a:solidFill>
                </a:uFill>
                <a:latin typeface="Calibri"/>
              </a:rPr>
              <a:t>Weitere </a:t>
            </a:r>
            <a:r>
              <a:rPr lang="nl-NL" sz="2400" b="0" i="1" strike="noStrike" spc="-1" dirty="0" err="1">
                <a:solidFill>
                  <a:srgbClr val="000000"/>
                </a:solidFill>
                <a:uFill>
                  <a:solidFill>
                    <a:srgbClr val="FFFFFF"/>
                  </a:solidFill>
                </a:uFill>
                <a:latin typeface="Calibri"/>
              </a:rPr>
              <a:t>Blöcke</a:t>
            </a:r>
            <a:endParaRPr lang="nl-NL" sz="24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Erweiterung</a:t>
            </a:r>
            <a:r>
              <a:rPr lang="nl-NL" sz="2400" b="0" i="1" strike="noStrike" spc="-1" dirty="0" smtClean="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hinzufügen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Wählen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werden die </a:t>
            </a:r>
            <a:r>
              <a:rPr lang="nl-NL" sz="2400" b="0" strike="noStrike" spc="-1" dirty="0" err="1">
                <a:solidFill>
                  <a:srgbClr val="000000"/>
                </a:solidFill>
                <a:uFill>
                  <a:solidFill>
                    <a:srgbClr val="FFFFFF"/>
                  </a:solidFill>
                </a:uFill>
                <a:latin typeface="Calibri"/>
              </a:rPr>
              <a:t>zusätzlichen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eingeschlossen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Warten</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schauen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statt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schnell</a:t>
            </a:r>
            <a:r>
              <a:rPr lang="nl-NL" sz="2400" b="0" strike="noStrike" spc="-1" dirty="0">
                <a:solidFill>
                  <a:srgbClr val="000000"/>
                </a:solidFill>
                <a:uFill>
                  <a:solidFill>
                    <a:srgbClr val="FFFFFF"/>
                  </a:solidFill>
                </a:uFill>
                <a:latin typeface="Calibri"/>
              </a:rPr>
              <a:t> blinkt.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dies der </a:t>
            </a:r>
            <a:r>
              <a:rPr lang="nl-NL" sz="2400" b="0" strike="noStrike" spc="-1" dirty="0" err="1">
                <a:solidFill>
                  <a:srgbClr val="000000"/>
                </a:solidFill>
                <a:uFill>
                  <a:solidFill>
                    <a:srgbClr val="FFFFFF"/>
                  </a:solidFill>
                </a:uFill>
                <a:latin typeface="Calibri"/>
              </a:rPr>
              <a:t>Fall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Verbindung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hergestellt</a:t>
            </a:r>
            <a:r>
              <a:rPr lang="nl-NL" sz="2400" b="0" strike="noStrike" spc="-1" dirty="0">
                <a:solidFill>
                  <a:srgbClr val="000000"/>
                </a:solidFill>
                <a:uFill>
                  <a:solidFill>
                    <a:srgbClr val="FFFFFF"/>
                  </a:solidFill>
                </a:uFill>
                <a:latin typeface="Calibri"/>
              </a:rPr>
              <a:t>.</a:t>
            </a:r>
          </a:p>
        </p:txBody>
      </p:sp>
      <p:sp>
        <p:nvSpPr>
          <p:cNvPr id="528" name="TextShape 3"/>
          <p:cNvSpPr txBox="1"/>
          <p:nvPr/>
        </p:nvSpPr>
        <p:spPr>
          <a:xfrm>
            <a:off x="8172360" y="4767120"/>
            <a:ext cx="514080" cy="273600"/>
          </a:xfrm>
          <a:prstGeom prst="rect">
            <a:avLst/>
          </a:prstGeom>
          <a:noFill/>
          <a:ln>
            <a:noFill/>
          </a:ln>
        </p:spPr>
        <p:txBody>
          <a:bodyPr anchor="ctr"/>
          <a:lstStyle/>
          <a:p>
            <a:pPr algn="r">
              <a:lnSpc>
                <a:spcPct val="100000"/>
              </a:lnSpc>
            </a:pPr>
            <a:fld id="{9C0904CB-557E-4D95-88F7-6EA6379B9969}" type="slidenum">
              <a:rPr lang="en-GB" sz="1200" b="0" strike="noStrike" spc="-1">
                <a:solidFill>
                  <a:srgbClr val="8B8B8B"/>
                </a:solidFill>
                <a:uFill>
                  <a:solidFill>
                    <a:srgbClr val="FFFFFF"/>
                  </a:solidFill>
                </a:uFill>
                <a:latin typeface="Calibri"/>
              </a:rPr>
              <a:pPr algn="r">
                <a:lnSpc>
                  <a:spcPct val="100000"/>
                </a:lnSpc>
              </a:pPr>
              <a:t>41</a:t>
            </a:fld>
            <a:endParaRPr lang="en-GB" sz="1200" b="0" strike="noStrike" spc="-1">
              <a:solidFill>
                <a:srgbClr val="000000"/>
              </a:solidFill>
              <a:uFill>
                <a:solidFill>
                  <a:srgbClr val="FFFFFF"/>
                </a:solidFill>
              </a:uFill>
              <a:latin typeface="Times New Roman"/>
            </a:endParaRPr>
          </a:p>
        </p:txBody>
      </p:sp>
      <p:sp>
        <p:nvSpPr>
          <p:cNvPr id="531" name="CustomShape 4"/>
          <p:cNvSpPr/>
          <p:nvPr/>
        </p:nvSpPr>
        <p:spPr>
          <a:xfrm flipV="1">
            <a:off x="3851920" y="987574"/>
            <a:ext cx="3600400" cy="50405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2" name="CustomShape 5"/>
          <p:cNvSpPr/>
          <p:nvPr/>
        </p:nvSpPr>
        <p:spPr>
          <a:xfrm flipV="1">
            <a:off x="4860032" y="1484280"/>
            <a:ext cx="1872208" cy="36739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3" name="CustomShape 6"/>
          <p:cNvSpPr/>
          <p:nvPr/>
        </p:nvSpPr>
        <p:spPr>
          <a:xfrm>
            <a:off x="3419872" y="2211710"/>
            <a:ext cx="3960128" cy="35977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4" name="CustomShape 7"/>
          <p:cNvSpPr/>
          <p:nvPr/>
        </p:nvSpPr>
        <p:spPr>
          <a:xfrm>
            <a:off x="4427984" y="2715766"/>
            <a:ext cx="1368016" cy="1583714"/>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3075" name="Picture 3" descr="Y:\PiAndMore10.5\ScreenshotsDE\2018-02-22__23-03-1519337003.jpg"/>
          <p:cNvPicPr>
            <a:picLocks noChangeAspect="1" noChangeArrowheads="1"/>
          </p:cNvPicPr>
          <p:nvPr/>
        </p:nvPicPr>
        <p:blipFill>
          <a:blip r:embed="rId4" cstate="print"/>
          <a:srcRect/>
          <a:stretch>
            <a:fillRect/>
          </a:stretch>
        </p:blipFill>
        <p:spPr bwMode="auto">
          <a:xfrm>
            <a:off x="5796136" y="3075806"/>
            <a:ext cx="1229316" cy="1607567"/>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a:solidFill>
                  <a:srgbClr val="000000"/>
                </a:solidFill>
                <a:uFill>
                  <a:solidFill>
                    <a:srgbClr val="FFFFFF"/>
                  </a:solidFill>
                </a:uFill>
                <a:latin typeface="Calibri"/>
              </a:rPr>
              <a:t>Erstellen Sie das Scratch-Programm</a:t>
            </a:r>
          </a:p>
        </p:txBody>
      </p:sp>
      <p:sp>
        <p:nvSpPr>
          <p:cNvPr id="536" name="TextShape 2"/>
          <p:cNvSpPr txBox="1"/>
          <p:nvPr/>
        </p:nvSpPr>
        <p:spPr>
          <a:xfrm>
            <a:off x="457200" y="1152000"/>
            <a:ext cx="4870800" cy="3534840"/>
          </a:xfrm>
          <a:prstGeom prst="rect">
            <a:avLst/>
          </a:prstGeom>
          <a:noFill/>
          <a:ln>
            <a:noFill/>
          </a:ln>
        </p:spPr>
        <p:txBody>
          <a:bodyPr>
            <a:normAutofit fontScale="85000" lnSpcReduction="2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in Scratch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probieren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aus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Blöcke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grüne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Flagge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Animationsfenster</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Digitaleingang</a:t>
            </a:r>
            <a:r>
              <a:rPr lang="nl-NL" sz="2400" b="0" strike="noStrike" spc="-1" dirty="0">
                <a:solidFill>
                  <a:srgbClr val="000000"/>
                </a:solidFill>
                <a:uFill>
                  <a:solidFill>
                    <a:srgbClr val="FFFFFF"/>
                  </a:solidFill>
                </a:uFill>
                <a:latin typeface="Calibri"/>
              </a:rPr>
              <a:t> (Taste):</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nicht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Digitalausgang</a:t>
            </a:r>
            <a:r>
              <a:rPr lang="nl-NL" sz="2400" b="0" strike="noStrike" spc="-1" dirty="0">
                <a:solidFill>
                  <a:srgbClr val="000000"/>
                </a:solidFill>
                <a:uFill>
                  <a:solidFill>
                    <a:srgbClr val="FFFFFF"/>
                  </a:solidFill>
                </a:uFill>
                <a:latin typeface="Calibri"/>
              </a:rPr>
              <a:t> (LED)</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aus</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a:t>
            </a:r>
            <a:r>
              <a:rPr lang="nl-NL" sz="2400" b="0" strike="noStrike" spc="-1" dirty="0" err="1">
                <a:solidFill>
                  <a:srgbClr val="000000"/>
                </a:solidFill>
                <a:uFill>
                  <a:solidFill>
                    <a:srgbClr val="FFFFFF"/>
                  </a:solidFill>
                </a:uFill>
                <a:latin typeface="Calibri"/>
              </a:rPr>
              <a:t>ein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Analysieren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wie das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funktioniert</a:t>
            </a:r>
            <a:r>
              <a:rPr lang="nl-NL" sz="2400" b="0" strike="noStrike" spc="-1" dirty="0">
                <a:solidFill>
                  <a:srgbClr val="000000"/>
                </a:solidFill>
                <a:uFill>
                  <a:solidFill>
                    <a:srgbClr val="FFFFFF"/>
                  </a:solidFill>
                </a:uFill>
                <a:latin typeface="Calibri"/>
              </a:rPr>
              <a:t>.</a:t>
            </a:r>
          </a:p>
        </p:txBody>
      </p:sp>
      <p:sp>
        <p:nvSpPr>
          <p:cNvPr id="537" name="TextShape 3"/>
          <p:cNvSpPr txBox="1"/>
          <p:nvPr/>
        </p:nvSpPr>
        <p:spPr>
          <a:xfrm>
            <a:off x="8172360" y="4767120"/>
            <a:ext cx="514080" cy="273600"/>
          </a:xfrm>
          <a:prstGeom prst="rect">
            <a:avLst/>
          </a:prstGeom>
          <a:noFill/>
          <a:ln>
            <a:noFill/>
          </a:ln>
        </p:spPr>
        <p:txBody>
          <a:bodyPr anchor="ctr"/>
          <a:lstStyle/>
          <a:p>
            <a:pPr algn="r">
              <a:lnSpc>
                <a:spcPct val="100000"/>
              </a:lnSpc>
            </a:pPr>
            <a:fld id="{5C8732EA-0CDD-4EBE-AAA2-3927B6F0DCD6}" type="slidenum">
              <a:rPr lang="en-GB" sz="1200" b="0" strike="noStrike" spc="-1">
                <a:solidFill>
                  <a:srgbClr val="8B8B8B"/>
                </a:solidFill>
                <a:uFill>
                  <a:solidFill>
                    <a:srgbClr val="FFFFFF"/>
                  </a:solidFill>
                </a:uFill>
                <a:latin typeface="Calibri"/>
              </a:rPr>
              <a:pPr algn="r">
                <a:lnSpc>
                  <a:spcPct val="100000"/>
                </a:lnSpc>
              </a:pPr>
              <a:t>42</a:t>
            </a:fld>
            <a:endParaRPr lang="en-GB" sz="1200" b="0" strike="noStrike" spc="-1">
              <a:solidFill>
                <a:srgbClr val="000000"/>
              </a:solidFill>
              <a:uFill>
                <a:solidFill>
                  <a:srgbClr val="FFFFFF"/>
                </a:solidFill>
              </a:uFill>
              <a:latin typeface="Times New Roman"/>
            </a:endParaRPr>
          </a:p>
        </p:txBody>
      </p:sp>
      <p:pic>
        <p:nvPicPr>
          <p:cNvPr id="4098" name="Picture 2" descr="Y:\PiAndMore10.5\ScreenshotsDE\2018-02-22__23-09-1519337380.jpg"/>
          <p:cNvPicPr>
            <a:picLocks noChangeAspect="1" noChangeArrowheads="1"/>
          </p:cNvPicPr>
          <p:nvPr/>
        </p:nvPicPr>
        <p:blipFill>
          <a:blip r:embed="rId3" cstate="print"/>
          <a:srcRect/>
          <a:stretch>
            <a:fillRect/>
          </a:stretch>
        </p:blipFill>
        <p:spPr bwMode="auto">
          <a:xfrm>
            <a:off x="5724128" y="1347614"/>
            <a:ext cx="2875161" cy="1108991"/>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dirty="0" err="1">
                <a:solidFill>
                  <a:srgbClr val="000000"/>
                </a:solidFill>
                <a:uFill>
                  <a:solidFill>
                    <a:srgbClr val="FFFFFF"/>
                  </a:solidFill>
                </a:uFill>
                <a:latin typeface="Calibri"/>
              </a:rPr>
              <a:t>Funktioniert</a:t>
            </a:r>
            <a:r>
              <a:rPr lang="nl-NL" sz="4400" b="0" strike="noStrike" spc="-1" dirty="0">
                <a:solidFill>
                  <a:srgbClr val="000000"/>
                </a:solidFill>
                <a:uFill>
                  <a:solidFill>
                    <a:srgbClr val="FFFFFF"/>
                  </a:solidFill>
                </a:uFill>
                <a:latin typeface="Calibri"/>
              </a:rPr>
              <a:t> es?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smtClean="0">
                <a:solidFill>
                  <a:srgbClr val="000000"/>
                </a:solidFill>
                <a:uFill>
                  <a:solidFill>
                    <a:srgbClr val="FFFFFF"/>
                  </a:solidFill>
                </a:uFill>
                <a:latin typeface="Calibri"/>
              </a:rPr>
              <a:t>(</a:t>
            </a:r>
            <a:r>
              <a:rPr lang="nl-NL" sz="4400" b="0" strike="noStrike" spc="-1" dirty="0" err="1">
                <a:solidFill>
                  <a:srgbClr val="000000"/>
                </a:solidFill>
                <a:uFill>
                  <a:solidFill>
                    <a:srgbClr val="FFFFFF"/>
                  </a:solidFill>
                </a:uFill>
                <a:latin typeface="Calibri"/>
              </a:rPr>
              <a:t>siehe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nächste</a:t>
            </a:r>
            <a:r>
              <a:rPr lang="nl-NL" sz="4400" b="0" strike="noStrike" spc="-1" dirty="0">
                <a:solidFill>
                  <a:srgbClr val="000000"/>
                </a:solidFill>
                <a:uFill>
                  <a:solidFill>
                    <a:srgbClr val="FFFFFF"/>
                  </a:solidFill>
                </a:uFill>
                <a:latin typeface="Calibri"/>
              </a:rPr>
              <a:t> Folie </a:t>
            </a:r>
            <a:r>
              <a:rPr lang="nl-NL" sz="4400" b="0" strike="noStrike" spc="-1" dirty="0" err="1">
                <a:solidFill>
                  <a:srgbClr val="000000"/>
                </a:solidFill>
                <a:uFill>
                  <a:solidFill>
                    <a:srgbClr val="FFFFFF"/>
                  </a:solidFill>
                </a:uFill>
                <a:latin typeface="Calibri"/>
              </a:rPr>
              <a:t>für</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Hilfe</a:t>
            </a:r>
            <a:r>
              <a:rPr lang="nl-NL" sz="4400" b="0" strike="noStrike" spc="-1" dirty="0">
                <a:solidFill>
                  <a:srgbClr val="000000"/>
                </a:solidFill>
                <a:uFill>
                  <a:solidFill>
                    <a:srgbClr val="FFFFFF"/>
                  </a:solidFill>
                </a:uFill>
                <a:latin typeface="Calibri"/>
              </a:rPr>
              <a:t>)</a:t>
            </a:r>
          </a:p>
        </p:txBody>
      </p:sp>
      <p:sp>
        <p:nvSpPr>
          <p:cNvPr id="540" name="TextShape 2"/>
          <p:cNvSpPr txBox="1"/>
          <p:nvPr/>
        </p:nvSpPr>
        <p:spPr>
          <a:xfrm>
            <a:off x="457200" y="1200240"/>
            <a:ext cx="8229240" cy="3394080"/>
          </a:xfrm>
          <a:prstGeom prst="rect">
            <a:avLst/>
          </a:prstGeom>
          <a:noFill/>
          <a:ln>
            <a:noFill/>
          </a:ln>
        </p:spPr>
        <p:txBody>
          <a:bodyPr>
            <a:normAutofit/>
          </a:bodyPr>
          <a:lstStyle/>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Wenn</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langsam</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blinkt, </a:t>
            </a:r>
            <a:r>
              <a:rPr lang="nl-NL" sz="2400" b="1" spc="-1" dirty="0" err="1" smtClean="0">
                <a:solidFill>
                  <a:srgbClr val="000000"/>
                </a:solidFill>
                <a:uFill>
                  <a:solidFill>
                    <a:srgbClr val="FFFFFF"/>
                  </a:solidFill>
                </a:uFill>
                <a:latin typeface="Calibri"/>
              </a:rPr>
              <a:t>nur</a:t>
            </a:r>
            <a:r>
              <a:rPr lang="nl-NL" sz="2400" b="1" spc="-1" dirty="0" smtClean="0">
                <a:solidFill>
                  <a:srgbClr val="000000"/>
                </a:solidFill>
                <a:uFill>
                  <a:solidFill>
                    <a:srgbClr val="FFFFFF"/>
                  </a:solidFill>
                </a:uFill>
                <a:latin typeface="Calibri"/>
              </a:rPr>
              <a:t> </a:t>
            </a:r>
            <a:r>
              <a:rPr lang="nl-NL" sz="2400" b="1"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ist</a:t>
            </a:r>
            <a:r>
              <a:rPr lang="nl-NL" sz="2400"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a:t>
            </a:r>
            <a:r>
              <a:rPr lang="nl-NL" sz="2400" b="0" strike="noStrike" spc="-1" dirty="0" err="1">
                <a:solidFill>
                  <a:srgbClr val="000000"/>
                </a:solidFill>
                <a:uFill>
                  <a:solidFill>
                    <a:srgbClr val="FFFFFF"/>
                  </a:solidFill>
                </a:uFill>
                <a:latin typeface="Calibri"/>
              </a:rPr>
              <a:t>Konfiguration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heruntergeladen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nur</a:t>
            </a:r>
            <a:r>
              <a:rPr lang="nl-NL" sz="2400" b="1" strike="noStrike" spc="-1" dirty="0" smtClean="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funktioniert</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scratchClient</a:t>
            </a:r>
            <a:r>
              <a:rPr lang="nl-NL" sz="2400" b="0" strike="noStrike"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dauern</a:t>
            </a:r>
            <a:r>
              <a:rPr lang="nl-NL" sz="2400" b="0" strike="noStrike" spc="-1" dirty="0">
                <a:solidFill>
                  <a:srgbClr val="000000"/>
                </a:solidFill>
                <a:uFill>
                  <a:solidFill>
                    <a:srgbClr val="FFFFFF"/>
                  </a:solidFill>
                </a:uFill>
                <a:latin typeface="Calibri"/>
              </a:rPr>
              <a:t>, bis </a:t>
            </a:r>
            <a:r>
              <a:rPr lang="nl-NL" sz="2400" b="0" strike="noStrike" spc="-1" dirty="0" err="1">
                <a:solidFill>
                  <a:srgbClr val="000000"/>
                </a:solidFill>
                <a:uFill>
                  <a:solidFill>
                    <a:srgbClr val="FFFFFF"/>
                  </a:solidFill>
                </a:uFill>
                <a:latin typeface="Calibri"/>
              </a:rPr>
              <a:t>sowohl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als </a:t>
            </a:r>
            <a:r>
              <a:rPr lang="nl-NL" sz="2400" b="0" strike="noStrike" spc="-1" dirty="0" err="1">
                <a:solidFill>
                  <a:srgbClr val="000000"/>
                </a:solidFill>
                <a:uFill>
                  <a:solidFill>
                    <a:srgbClr val="FFFFFF"/>
                  </a:solidFill>
                </a:uFill>
                <a:latin typeface="Calibri"/>
              </a:rPr>
              <a:t>auch</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ScratchClient-Erweiterungen</a:t>
            </a:r>
            <a:r>
              <a:rPr lang="nl-NL" sz="2400" b="0" strike="noStrike" spc="-1" dirty="0">
                <a:solidFill>
                  <a:srgbClr val="000000"/>
                </a:solidFill>
                <a:uFill>
                  <a:solidFill>
                    <a:srgbClr val="FFFFFF"/>
                  </a:solidFill>
                </a:uFill>
                <a:latin typeface="Calibri"/>
              </a:rPr>
              <a:t> in Scratch 2 geladen </a:t>
            </a:r>
            <a:r>
              <a:rPr lang="nl-NL" sz="2400" b="0" strike="noStrike" spc="-1" dirty="0" err="1">
                <a:solidFill>
                  <a:srgbClr val="000000"/>
                </a:solidFill>
                <a:uFill>
                  <a:solidFill>
                    <a:srgbClr val="FFFFFF"/>
                  </a:solidFill>
                </a:uFill>
                <a:latin typeface="Calibri"/>
              </a:rPr>
              <a:t>sind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bevor</a:t>
            </a:r>
            <a:r>
              <a:rPr lang="nl-NL" sz="2400" b="0" strike="noStrike" spc="-1" dirty="0">
                <a:solidFill>
                  <a:srgbClr val="000000"/>
                </a:solidFill>
                <a:uFill>
                  <a:solidFill>
                    <a:srgbClr val="FFFFFF"/>
                  </a:solidFill>
                </a:uFill>
                <a:latin typeface="Calibri"/>
              </a:rPr>
              <a:t> dies </a:t>
            </a:r>
            <a:r>
              <a:rPr lang="nl-NL" sz="2400" b="0" strike="noStrike" spc="-1" dirty="0" err="1">
                <a:solidFill>
                  <a:srgbClr val="000000"/>
                </a:solidFill>
                <a:uFill>
                  <a:solidFill>
                    <a:srgbClr val="FFFFFF"/>
                  </a:solidFill>
                </a:uFill>
                <a:latin typeface="Calibri"/>
              </a:rPr>
              <a:t>geschieht</a:t>
            </a:r>
            <a:r>
              <a:rPr lang="nl-NL" sz="2400" b="0" strike="noStrike" spc="-1" dirty="0">
                <a:solidFill>
                  <a:srgbClr val="000000"/>
                </a:solidFill>
                <a:uFill>
                  <a:solidFill>
                    <a:srgbClr val="FFFFFF"/>
                  </a:solidFill>
                </a:uFill>
                <a:latin typeface="Calibri"/>
              </a:rPr>
              <a:t>.</a:t>
            </a:r>
          </a:p>
        </p:txBody>
      </p:sp>
      <p:sp>
        <p:nvSpPr>
          <p:cNvPr id="541" name="TextShape 3"/>
          <p:cNvSpPr txBox="1"/>
          <p:nvPr/>
        </p:nvSpPr>
        <p:spPr>
          <a:xfrm>
            <a:off x="8172360" y="4767120"/>
            <a:ext cx="514080" cy="273600"/>
          </a:xfrm>
          <a:prstGeom prst="rect">
            <a:avLst/>
          </a:prstGeom>
          <a:noFill/>
          <a:ln>
            <a:noFill/>
          </a:ln>
        </p:spPr>
        <p:txBody>
          <a:bodyPr anchor="ctr"/>
          <a:lstStyle/>
          <a:p>
            <a:pPr algn="r">
              <a:lnSpc>
                <a:spcPct val="100000"/>
              </a:lnSpc>
            </a:pPr>
            <a:fld id="{739110C7-BD45-474C-BFBF-F502D784ADF3}" type="slidenum">
              <a:rPr lang="en-GB" sz="1200" b="0" strike="noStrike" spc="-1">
                <a:solidFill>
                  <a:srgbClr val="8B8B8B"/>
                </a:solidFill>
                <a:uFill>
                  <a:solidFill>
                    <a:srgbClr val="FFFFFF"/>
                  </a:solidFill>
                </a:uFill>
                <a:latin typeface="Calibri"/>
              </a:rPr>
              <a:pPr algn="r">
                <a:lnSpc>
                  <a:spcPct val="100000"/>
                </a:lnSpc>
              </a:pPr>
              <a:t>43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Sie können die Werte überwachen, die ausgetauscht werden</a:t>
            </a:r>
          </a:p>
        </p:txBody>
      </p:sp>
      <p:sp>
        <p:nvSpPr>
          <p:cNvPr id="543" name="TextShape 2"/>
          <p:cNvSpPr txBox="1"/>
          <p:nvPr/>
        </p:nvSpPr>
        <p:spPr>
          <a:xfrm>
            <a:off x="8172360" y="4767120"/>
            <a:ext cx="514080" cy="273600"/>
          </a:xfrm>
          <a:prstGeom prst="rect">
            <a:avLst/>
          </a:prstGeom>
          <a:noFill/>
          <a:ln>
            <a:noFill/>
          </a:ln>
        </p:spPr>
        <p:txBody>
          <a:bodyPr anchor="ctr"/>
          <a:lstStyle/>
          <a:p>
            <a:pPr algn="r">
              <a:lnSpc>
                <a:spcPct val="100000"/>
              </a:lnSpc>
            </a:pPr>
            <a:fld id="{AFB52F9F-A357-42F1-9F84-5E33031E8AAA}" type="slidenum">
              <a:rPr lang="en-GB" sz="1200" b="0" strike="noStrike" spc="-1">
                <a:solidFill>
                  <a:srgbClr val="8B8B8B"/>
                </a:solidFill>
                <a:uFill>
                  <a:solidFill>
                    <a:srgbClr val="FFFFFF"/>
                  </a:solidFill>
                </a:uFill>
                <a:latin typeface="Calibri"/>
              </a:rPr>
              <a:pPr algn="r">
                <a:lnSpc>
                  <a:spcPct val="100000"/>
                </a:lnSpc>
              </a:pPr>
              <a:t>44</a:t>
            </a:fld>
            <a:endParaRPr lang="en-GB" sz="1200" b="0" strike="noStrike" spc="-1">
              <a:solidFill>
                <a:srgbClr val="000000"/>
              </a:solidFill>
              <a:uFill>
                <a:solidFill>
                  <a:srgbClr val="FFFFFF"/>
                </a:solidFill>
              </a:uFill>
              <a:latin typeface="Times New Roman"/>
            </a:endParaRPr>
          </a:p>
        </p:txBody>
      </p:sp>
      <p:pic>
        <p:nvPicPr>
          <p:cNvPr id="544" name="Picture 2"/>
          <p:cNvPicPr/>
          <p:nvPr/>
        </p:nvPicPr>
        <p:blipFill>
          <a:blip r:embed="rId2" cstate="print"/>
          <a:stretch/>
        </p:blipFill>
        <p:spPr>
          <a:xfrm>
            <a:off x="94680" y="1419480"/>
            <a:ext cx="4885560" cy="3315960"/>
          </a:xfrm>
          <a:prstGeom prst="rect">
            <a:avLst/>
          </a:prstGeom>
          <a:ln w="3240">
            <a:solidFill>
              <a:srgbClr val="4F81BD"/>
            </a:solidFill>
            <a:round/>
          </a:ln>
        </p:spPr>
      </p:pic>
      <p:sp>
        <p:nvSpPr>
          <p:cNvPr id="545" name="TextShape 3"/>
          <p:cNvSpPr txBox="1"/>
          <p:nvPr/>
        </p:nvSpPr>
        <p:spPr>
          <a:xfrm>
            <a:off x="5148000" y="1337400"/>
            <a:ext cx="3826440" cy="3394080"/>
          </a:xfrm>
          <a:prstGeom prst="rect">
            <a:avLst/>
          </a:prstGeom>
          <a:noFill/>
          <a:ln>
            <a:noFill/>
          </a:ln>
        </p:spPr>
        <p:txBody>
          <a:bodyPr>
            <a:normAutofit fontScale="85000" lnSpcReduction="20000"/>
          </a:bodyPr>
          <a:lstStyle/>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Zusammen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der Browser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der URL </a:t>
            </a:r>
            <a:r>
              <a:rPr lang="nl-NL" sz="1400" b="0" strike="noStrike" spc="-1" dirty="0" err="1">
                <a:solidFill>
                  <a:srgbClr val="000000"/>
                </a:solidFill>
                <a:uFill>
                  <a:solidFill>
                    <a:srgbClr val="FFFFFF"/>
                  </a:solidFill>
                </a:uFill>
                <a:latin typeface="Calibri"/>
              </a:rPr>
              <a:t>localhost</a:t>
            </a:r>
            <a:r>
              <a:rPr lang="nl-NL" sz="1400" b="0" strike="noStrike" spc="-1" dirty="0">
                <a:solidFill>
                  <a:srgbClr val="000000"/>
                </a:solidFill>
                <a:uFill>
                  <a:solidFill>
                    <a:srgbClr val="FFFFFF"/>
                  </a:solidFill>
                </a:uFill>
                <a:latin typeface="Calibri"/>
              </a:rPr>
              <a:t>: 8080 / adapter </a:t>
            </a:r>
            <a:r>
              <a:rPr lang="nl-NL" sz="1400" b="0" strike="noStrike" spc="-1" dirty="0" err="1">
                <a:solidFill>
                  <a:srgbClr val="000000"/>
                </a:solidFill>
                <a:uFill>
                  <a:solidFill>
                    <a:srgbClr val="FFFFFF"/>
                  </a:solidFill>
                </a:uFill>
                <a:latin typeface="Calibri"/>
              </a:rPr>
              <a:t>geöffnet</a:t>
            </a:r>
            <a:endParaRPr lang="nl-NL" sz="1400" b="0" strike="noStrike" spc="-1" dirty="0">
              <a:solidFill>
                <a:srgbClr val="000000"/>
              </a:solidFill>
              <a:uFill>
                <a:solidFill>
                  <a:srgbClr val="FFFFFF"/>
                </a:solidFill>
              </a:uFill>
              <a:latin typeface="Calibri"/>
            </a:endParaRP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Beachten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Ausgabeanweisungen</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eines</a:t>
            </a:r>
            <a:r>
              <a:rPr lang="nl-NL" sz="1400" b="0" strike="noStrike" spc="-1" dirty="0">
                <a:solidFill>
                  <a:srgbClr val="000000"/>
                </a:solidFill>
                <a:uFill>
                  <a:solidFill>
                    <a:srgbClr val="FFFFFF"/>
                  </a:solidFill>
                </a:uFill>
                <a:latin typeface="Calibri"/>
              </a:rPr>
              <a:t> Adapters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Scratch</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Scratch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Adapter.</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scheinen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der Namen </a:t>
            </a:r>
            <a:r>
              <a:rPr lang="nl-NL" sz="1400" b="0" strike="noStrike" spc="-1" dirty="0" err="1">
                <a:solidFill>
                  <a:srgbClr val="000000"/>
                </a:solidFill>
                <a:uFill>
                  <a:solidFill>
                    <a:srgbClr val="FFFFFF"/>
                  </a:solidFill>
                </a:uFill>
                <a:latin typeface="Calibri"/>
              </a:rPr>
              <a:t>umgekehrt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sein, was in der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enthalten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beziehen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am</a:t>
            </a:r>
            <a:r>
              <a:rPr lang="nl-NL" sz="1400" b="0" strike="noStrike" spc="-1" dirty="0">
                <a:solidFill>
                  <a:srgbClr val="000000"/>
                </a:solidFill>
                <a:uFill>
                  <a:solidFill>
                    <a:srgbClr val="FFFFFF"/>
                  </a:solidFill>
                </a:uFill>
                <a:latin typeface="Calibri"/>
              </a:rPr>
              <a:t> besten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Variablennamen</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sehen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andernfalls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Fragezeichen</a:t>
            </a:r>
            <a:r>
              <a:rPr lang="nl-NL" sz="1400" b="0" strike="noStrike" spc="-1" dirty="0">
                <a:solidFill>
                  <a:srgbClr val="000000"/>
                </a:solidFill>
                <a:uFill>
                  <a:solidFill>
                    <a:srgbClr val="FFFFFF"/>
                  </a:solidFill>
                </a:uFill>
                <a:latin typeface="Calibri"/>
              </a:rPr>
              <a:t> (?)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a:solidFill>
                  <a:srgbClr val="000000"/>
                </a:solidFill>
                <a:uFill>
                  <a:solidFill>
                    <a:srgbClr val="FFFFFF"/>
                  </a:solidFill>
                </a:uFill>
                <a:latin typeface="Calibri"/>
              </a:rPr>
              <a:t>Nicht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den Moment, </a:t>
            </a:r>
            <a:r>
              <a:rPr lang="nl-NL" sz="1400" b="0" strike="noStrike" spc="-1" dirty="0" err="1">
                <a:solidFill>
                  <a:srgbClr val="000000"/>
                </a:solidFill>
                <a:uFill>
                  <a:solidFill>
                    <a:srgbClr val="FFFFFF"/>
                  </a:solidFill>
                </a:uFill>
                <a:latin typeface="Calibri"/>
              </a:rPr>
              <a:t>aber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Feld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klicken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eingeben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entsprechende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Richtung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gesendet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a:t>
            </a:r>
          </a:p>
        </p:txBody>
      </p:sp>
      <p:sp>
        <p:nvSpPr>
          <p:cNvPr id="546" name="CustomShape 4"/>
          <p:cNvSpPr/>
          <p:nvPr/>
        </p:nvSpPr>
        <p:spPr>
          <a:xfrm>
            <a:off x="69480" y="2595600"/>
            <a:ext cx="122364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547" name="CustomShape 5"/>
          <p:cNvSpPr/>
          <p:nvPr/>
        </p:nvSpPr>
        <p:spPr>
          <a:xfrm>
            <a:off x="2627640" y="2597040"/>
            <a:ext cx="133128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Ändern Sie das Programm</a:t>
            </a:r>
          </a:p>
        </p:txBody>
      </p:sp>
      <p:sp>
        <p:nvSpPr>
          <p:cNvPr id="549" name="TextShape 2"/>
          <p:cNvSpPr txBox="1"/>
          <p:nvPr/>
        </p:nvSpPr>
        <p:spPr>
          <a:xfrm>
            <a:off x="457200" y="1200240"/>
            <a:ext cx="4618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Änderung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LED </a:t>
            </a:r>
            <a:r>
              <a:rPr lang="nl-NL" sz="2400" b="0" strike="noStrike" spc="-1" dirty="0" err="1">
                <a:solidFill>
                  <a:srgbClr val="000000"/>
                </a:solidFill>
                <a:uFill>
                  <a:solidFill>
                    <a:srgbClr val="FFFFFF"/>
                  </a:solidFill>
                </a:uFill>
                <a:latin typeface="Calibri"/>
              </a:rPr>
              <a:t>beim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der Taste </a:t>
            </a:r>
            <a:r>
              <a:rPr lang="nl-NL" sz="2400" b="0" strike="noStrike" spc="-1" dirty="0" err="1">
                <a:solidFill>
                  <a:srgbClr val="000000"/>
                </a:solidFill>
                <a:uFill>
                  <a:solidFill>
                    <a:srgbClr val="FFFFFF"/>
                  </a:solidFill>
                </a:uFill>
                <a:latin typeface="Calibri"/>
              </a:rPr>
              <a:t>leuchtet</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mindestens</a:t>
            </a:r>
            <a:r>
              <a:rPr lang="nl-NL" sz="2400" b="0" strike="noStrike" spc="-1" dirty="0">
                <a:solidFill>
                  <a:srgbClr val="000000"/>
                </a:solidFill>
                <a:uFill>
                  <a:solidFill>
                    <a:srgbClr val="FFFFFF"/>
                  </a:solidFill>
                </a:uFill>
                <a:latin typeface="Calibri"/>
              </a:rPr>
              <a:t>) zwei </a:t>
            </a:r>
            <a:r>
              <a:rPr lang="nl-NL" sz="2400" b="0" strike="noStrike" spc="-1" dirty="0" err="1">
                <a:solidFill>
                  <a:srgbClr val="000000"/>
                </a:solidFill>
                <a:uFill>
                  <a:solidFill>
                    <a:srgbClr val="FFFFFF"/>
                  </a:solidFill>
                </a:uFill>
                <a:latin typeface="Calibri"/>
              </a:rPr>
              <a:t>Möglichkeiten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die hier </a:t>
            </a:r>
            <a:r>
              <a:rPr lang="nl-NL" sz="2400" b="0" strike="noStrike" spc="-1" dirty="0" err="1">
                <a:solidFill>
                  <a:srgbClr val="000000"/>
                </a:solidFill>
                <a:uFill>
                  <a:solidFill>
                    <a:srgbClr val="FFFFFF"/>
                  </a:solidFill>
                </a:uFill>
                <a:latin typeface="Calibri"/>
              </a:rPr>
              <a:t>abgebildeten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endParaRPr lang="nl-NL" sz="2400" b="0" strike="noStrike" spc="-1" dirty="0">
              <a:solidFill>
                <a:srgbClr val="000000"/>
              </a:solidFill>
              <a:uFill>
                <a:solidFill>
                  <a:srgbClr val="FFFFFF"/>
                </a:solidFill>
              </a:uFill>
              <a:latin typeface="Calibri"/>
            </a:endParaRPr>
          </a:p>
        </p:txBody>
      </p:sp>
      <p:sp>
        <p:nvSpPr>
          <p:cNvPr id="550" name="TextShape 3"/>
          <p:cNvSpPr txBox="1"/>
          <p:nvPr/>
        </p:nvSpPr>
        <p:spPr>
          <a:xfrm>
            <a:off x="8172360" y="4767120"/>
            <a:ext cx="514080" cy="273600"/>
          </a:xfrm>
          <a:prstGeom prst="rect">
            <a:avLst/>
          </a:prstGeom>
          <a:noFill/>
          <a:ln>
            <a:noFill/>
          </a:ln>
        </p:spPr>
        <p:txBody>
          <a:bodyPr anchor="ctr"/>
          <a:lstStyle/>
          <a:p>
            <a:pPr algn="r">
              <a:lnSpc>
                <a:spcPct val="100000"/>
              </a:lnSpc>
            </a:pPr>
            <a:fld id="{6C79473D-F2AF-4360-8242-FA5B51B8B3AF}" type="slidenum">
              <a:rPr lang="en-GB" sz="1200" b="0" strike="noStrike" spc="-1">
                <a:solidFill>
                  <a:srgbClr val="8B8B8B"/>
                </a:solidFill>
                <a:uFill>
                  <a:solidFill>
                    <a:srgbClr val="FFFFFF"/>
                  </a:solidFill>
                </a:uFill>
                <a:latin typeface="Calibri"/>
              </a:rPr>
              <a:pPr algn="r">
                <a:lnSpc>
                  <a:spcPct val="100000"/>
                </a:lnSpc>
              </a:pPr>
              <a:t>45</a:t>
            </a:fld>
            <a:endParaRPr lang="en-GB" sz="1200" b="0" strike="noStrike" spc="-1">
              <a:solidFill>
                <a:srgbClr val="000000"/>
              </a:solidFill>
              <a:uFill>
                <a:solidFill>
                  <a:srgbClr val="FFFFFF"/>
                </a:solidFill>
              </a:uFill>
              <a:latin typeface="Times New Roman"/>
            </a:endParaRPr>
          </a:p>
        </p:txBody>
      </p:sp>
      <p:sp>
        <p:nvSpPr>
          <p:cNvPr id="553" name="CustomShape 4"/>
          <p:cNvSpPr/>
          <p:nvPr/>
        </p:nvSpPr>
        <p:spPr>
          <a:xfrm>
            <a:off x="5444280" y="2571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1</a:t>
            </a:r>
            <a:endParaRPr lang="en-GB" sz="1800" b="0" strike="noStrike" spc="-1">
              <a:solidFill>
                <a:srgbClr val="000000"/>
              </a:solidFill>
              <a:uFill>
                <a:solidFill>
                  <a:srgbClr val="FFFFFF"/>
                </a:solidFill>
              </a:uFill>
              <a:latin typeface="Arial"/>
            </a:endParaRPr>
          </a:p>
        </p:txBody>
      </p:sp>
      <p:sp>
        <p:nvSpPr>
          <p:cNvPr id="554" name="CustomShape 5"/>
          <p:cNvSpPr/>
          <p:nvPr/>
        </p:nvSpPr>
        <p:spPr>
          <a:xfrm>
            <a:off x="5444280" y="4587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2</a:t>
            </a:r>
            <a:endParaRPr lang="en-GB" sz="1800" b="0" strike="noStrike" spc="-1">
              <a:solidFill>
                <a:srgbClr val="000000"/>
              </a:solidFill>
              <a:uFill>
                <a:solidFill>
                  <a:srgbClr val="FFFFFF"/>
                </a:solidFill>
              </a:uFill>
              <a:latin typeface="Arial"/>
            </a:endParaRPr>
          </a:p>
        </p:txBody>
      </p:sp>
      <p:pic>
        <p:nvPicPr>
          <p:cNvPr id="5122" name="Picture 2" descr="Y:\PiAndMore10.5\ScreenshotsDE\2018-02-22__23-21-1519338108.jpg"/>
          <p:cNvPicPr>
            <a:picLocks noChangeAspect="1" noChangeArrowheads="1"/>
          </p:cNvPicPr>
          <p:nvPr/>
        </p:nvPicPr>
        <p:blipFill>
          <a:blip r:embed="rId2" cstate="print"/>
          <a:srcRect/>
          <a:stretch>
            <a:fillRect/>
          </a:stretch>
        </p:blipFill>
        <p:spPr bwMode="auto">
          <a:xfrm>
            <a:off x="5508104" y="987574"/>
            <a:ext cx="2916560" cy="1526107"/>
          </a:xfrm>
          <a:prstGeom prst="rect">
            <a:avLst/>
          </a:prstGeom>
          <a:noFill/>
        </p:spPr>
      </p:pic>
      <p:pic>
        <p:nvPicPr>
          <p:cNvPr id="5123" name="Picture 3" descr="Y:\PiAndMore10.5\ScreenshotsDE\2018-02-22__23-21-1519338118.jpg"/>
          <p:cNvPicPr>
            <a:picLocks noChangeAspect="1" noChangeArrowheads="1"/>
          </p:cNvPicPr>
          <p:nvPr/>
        </p:nvPicPr>
        <p:blipFill>
          <a:blip r:embed="rId3" cstate="print"/>
          <a:srcRect/>
          <a:stretch>
            <a:fillRect/>
          </a:stretch>
        </p:blipFill>
        <p:spPr bwMode="auto">
          <a:xfrm>
            <a:off x="6372200" y="2959199"/>
            <a:ext cx="2047875" cy="1628775"/>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Was ist, wenn es nicht funktioniert?</a:t>
            </a:r>
          </a:p>
        </p:txBody>
      </p:sp>
      <p:sp>
        <p:nvSpPr>
          <p:cNvPr id="556" name="TextShape 2"/>
          <p:cNvSpPr txBox="1"/>
          <p:nvPr/>
        </p:nvSpPr>
        <p:spPr>
          <a:xfrm>
            <a:off x="457200" y="1200240"/>
            <a:ext cx="8229240" cy="3394080"/>
          </a:xfrm>
          <a:prstGeom prst="rect">
            <a:avLst/>
          </a:prstGeom>
          <a:noFill/>
          <a:ln>
            <a:noFill/>
          </a:ln>
        </p:spPr>
        <p:txBody>
          <a:bodyPr>
            <a:normAutofit fontScale="925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mehrere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Scratch-Instanzen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sind</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immer </a:t>
            </a:r>
            <a:r>
              <a:rPr lang="nl-NL" sz="2400" b="0" strike="noStrike" spc="-1" dirty="0" err="1">
                <a:solidFill>
                  <a:srgbClr val="000000"/>
                </a:solidFill>
                <a:uFill>
                  <a:solidFill>
                    <a:srgbClr val="FFFFFF"/>
                  </a:solidFill>
                </a:uFill>
                <a:latin typeface="Calibri"/>
              </a:rPr>
              <a:t>nur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einem</a:t>
            </a:r>
            <a:r>
              <a:rPr lang="nl-NL" sz="2400" b="0" strike="noStrike" spc="-1" dirty="0">
                <a:solidFill>
                  <a:srgbClr val="000000"/>
                </a:solidFill>
                <a:uFill>
                  <a:solidFill>
                    <a:srgbClr val="FFFFFF"/>
                  </a:solidFill>
                </a:uFill>
                <a:latin typeface="Calibri"/>
              </a:rPr>
              <a:t> Scratch </a:t>
            </a:r>
            <a:r>
              <a:rPr lang="nl-NL" sz="2400" b="0" strike="noStrike" spc="-1" dirty="0" err="1">
                <a:solidFill>
                  <a:srgbClr val="000000"/>
                </a:solidFill>
                <a:uFill>
                  <a:solidFill>
                    <a:srgbClr val="FFFFFF"/>
                  </a:solidFill>
                </a:uFill>
                <a:latin typeface="Calibri"/>
              </a:rPr>
              <a:t>arbeiten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unabhängig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Scratch 1.4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Scratch 2 handelt).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i="1"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blinkt.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Manchmal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besonders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Neustart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alles in </a:t>
            </a:r>
            <a:r>
              <a:rPr lang="nl-NL" sz="2400" b="0" strike="noStrike" spc="-1" dirty="0" err="1">
                <a:solidFill>
                  <a:srgbClr val="000000"/>
                </a:solidFill>
                <a:uFill>
                  <a:solidFill>
                    <a:srgbClr val="FFFFFF"/>
                  </a:solidFill>
                </a:uFill>
                <a:latin typeface="Calibri"/>
              </a:rPr>
              <a:t>Ordnung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scheint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erneute</a:t>
            </a:r>
            <a:r>
              <a:rPr lang="nl-NL" sz="2400" b="0" strike="noStrike" spc="-1" dirty="0">
                <a:solidFill>
                  <a:srgbClr val="000000"/>
                </a:solidFill>
                <a:uFill>
                  <a:solidFill>
                    <a:srgbClr val="FFFFFF"/>
                  </a:solidFill>
                </a:uFill>
                <a:latin typeface="Calibri"/>
              </a:rPr>
              <a:t> Verbinden des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strike="noStrike" spc="-1" dirty="0" err="1">
                <a:solidFill>
                  <a:srgbClr val="000000"/>
                </a:solidFill>
                <a:uFill>
                  <a:solidFill>
                    <a:srgbClr val="FFFFFF"/>
                  </a:solidFill>
                </a:uFill>
                <a:latin typeface="Calibri"/>
              </a:rPr>
              <a:t>helfen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Versuchen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überwachen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vorher</a:t>
            </a:r>
            <a:r>
              <a:rPr lang="nl-NL" sz="2400" b="0" strike="noStrike" spc="-1" dirty="0">
                <a:solidFill>
                  <a:srgbClr val="000000"/>
                </a:solidFill>
                <a:uFill>
                  <a:solidFill>
                    <a:srgbClr val="FFFFFF"/>
                  </a:solidFill>
                </a:uFill>
                <a:latin typeface="Calibri"/>
              </a:rPr>
              <a:t>.</a:t>
            </a:r>
          </a:p>
        </p:txBody>
      </p:sp>
      <p:sp>
        <p:nvSpPr>
          <p:cNvPr id="557" name="TextShape 3"/>
          <p:cNvSpPr txBox="1"/>
          <p:nvPr/>
        </p:nvSpPr>
        <p:spPr>
          <a:xfrm>
            <a:off x="8172360" y="4767120"/>
            <a:ext cx="514080" cy="273600"/>
          </a:xfrm>
          <a:prstGeom prst="rect">
            <a:avLst/>
          </a:prstGeom>
          <a:noFill/>
          <a:ln>
            <a:noFill/>
          </a:ln>
        </p:spPr>
        <p:txBody>
          <a:bodyPr anchor="ctr"/>
          <a:lstStyle/>
          <a:p>
            <a:pPr algn="r">
              <a:lnSpc>
                <a:spcPct val="100000"/>
              </a:lnSpc>
            </a:pPr>
            <a:fld id="{EEA4846D-81C1-4AC9-B662-D3E1C506BF1C}" type="slidenum">
              <a:rPr lang="en-GB" sz="1200" b="0" strike="noStrike" spc="-1">
                <a:solidFill>
                  <a:srgbClr val="8B8B8B"/>
                </a:solidFill>
                <a:uFill>
                  <a:solidFill>
                    <a:srgbClr val="FFFFFF"/>
                  </a:solidFill>
                </a:uFill>
                <a:latin typeface="Calibri"/>
              </a:rPr>
              <a:pPr algn="r">
                <a:lnSpc>
                  <a:spcPct val="100000"/>
                </a:lnSpc>
              </a:pPr>
              <a:t>46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Eine Erinnerung ...</a:t>
            </a:r>
          </a:p>
        </p:txBody>
      </p:sp>
      <p:sp>
        <p:nvSpPr>
          <p:cNvPr id="559" name="TextShape 2"/>
          <p:cNvSpPr txBox="1"/>
          <p:nvPr/>
        </p:nvSpPr>
        <p:spPr>
          <a:xfrm>
            <a:off x="457200" y="987480"/>
            <a:ext cx="8229240" cy="3816000"/>
          </a:xfrm>
          <a:prstGeom prst="rect">
            <a:avLst/>
          </a:prstGeom>
          <a:noFill/>
          <a:ln>
            <a:noFill/>
          </a:ln>
        </p:spPr>
        <p:txBody>
          <a:bodyPr>
            <a:noAutofit/>
          </a:bodyPr>
          <a:lstStyle/>
          <a:p>
            <a:pPr marL="179280" indent="-178920">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Ihr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Scratch-Programm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regelmäßig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Andernfalls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beim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Ausschalten</a:t>
            </a:r>
            <a:r>
              <a:rPr lang="nl-NL" sz="1400" b="0" strike="noStrike" spc="-1" dirty="0">
                <a:solidFill>
                  <a:srgbClr val="000000"/>
                </a:solidFill>
                <a:uFill>
                  <a:solidFill>
                    <a:srgbClr val="FFFFFF"/>
                  </a:solidFill>
                </a:uFill>
                <a:latin typeface="Calibri"/>
              </a:rPr>
              <a:t> verloren </a:t>
            </a:r>
            <a:r>
              <a:rPr lang="nl-NL" sz="1400" b="0" strike="noStrike" spc="-1" dirty="0" err="1">
                <a:solidFill>
                  <a:srgbClr val="000000"/>
                </a:solidFill>
                <a:uFill>
                  <a:solidFill>
                    <a:srgbClr val="FFFFFF"/>
                  </a:solidFill>
                </a:uFill>
                <a:latin typeface="Calibri"/>
              </a:rPr>
              <a:t>gehen</a:t>
            </a:r>
            <a:r>
              <a:rPr lang="nl-NL" sz="1400" b="0" strike="noStrike" spc="-1" dirty="0">
                <a:solidFill>
                  <a:srgbClr val="000000"/>
                </a:solidFill>
                <a:uFill>
                  <a:solidFill>
                    <a:srgbClr val="FFFFFF"/>
                  </a:solidFill>
                </a:uFill>
                <a:latin typeface="Calibri"/>
              </a:rPr>
              <a:t>.</a:t>
            </a:r>
          </a:p>
          <a:p>
            <a:pPr marL="361950" lvl="1" indent="-17780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Stromausfall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kann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leicht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passieren</a:t>
            </a:r>
            <a:r>
              <a:rPr lang="nl-NL" sz="1400" b="0" strike="noStrike" spc="-1" dirty="0">
                <a:solidFill>
                  <a:srgbClr val="000000"/>
                </a:solidFill>
                <a:uFill>
                  <a:solidFill>
                    <a:srgbClr val="FFFFFF"/>
                  </a:solidFill>
                </a:uFill>
                <a:latin typeface="Calibri"/>
              </a:rPr>
              <a:t>, da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Kabel </a:t>
            </a:r>
            <a:r>
              <a:rPr lang="nl-NL" sz="1400" b="0" strike="noStrike" spc="-1" dirty="0" err="1">
                <a:solidFill>
                  <a:srgbClr val="000000"/>
                </a:solidFill>
                <a:uFill>
                  <a:solidFill>
                    <a:srgbClr val="FFFFFF"/>
                  </a:solidFill>
                </a:uFill>
                <a:latin typeface="Calibri"/>
              </a:rPr>
              <a:t>ziehen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Stromanschluss</a:t>
            </a:r>
            <a:r>
              <a:rPr lang="nl-NL" sz="1400" b="0" strike="noStrike" spc="-1" dirty="0">
                <a:solidFill>
                  <a:srgbClr val="000000"/>
                </a:solidFill>
                <a:uFill>
                  <a:solidFill>
                    <a:srgbClr val="FFFFFF"/>
                  </a:solidFill>
                </a:uFill>
                <a:latin typeface="Calibri"/>
              </a:rPr>
              <a:t> des </a:t>
            </a:r>
            <a:r>
              <a:rPr lang="nl-NL" sz="1400" b="0" strike="noStrike" spc="-1" dirty="0" err="1">
                <a:solidFill>
                  <a:srgbClr val="000000"/>
                </a:solidFill>
                <a:uFill>
                  <a:solidFill>
                    <a:srgbClr val="FFFFFF"/>
                  </a:solidFill>
                </a:uFill>
                <a:latin typeface="Calibri"/>
              </a:rPr>
              <a:t>Raspberry</a:t>
            </a:r>
            <a:r>
              <a:rPr lang="nl-NL" sz="1400" b="0" strike="noStrike" spc="-1" dirty="0">
                <a:solidFill>
                  <a:srgbClr val="000000"/>
                </a:solidFill>
                <a:uFill>
                  <a:solidFill>
                    <a:srgbClr val="FFFFFF"/>
                  </a:solidFill>
                </a:uFill>
                <a:latin typeface="Calibri"/>
              </a:rPr>
              <a:t> Pi </a:t>
            </a:r>
            <a:r>
              <a:rPr lang="nl-NL" sz="1400" b="0" strike="noStrike" spc="-1" dirty="0" err="1">
                <a:solidFill>
                  <a:srgbClr val="000000"/>
                </a:solidFill>
                <a:uFill>
                  <a:solidFill>
                    <a:srgbClr val="FFFFFF"/>
                  </a:solidFill>
                </a:uFill>
                <a:latin typeface="Calibri"/>
              </a:rPr>
              <a:t>beeinträchtigen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400" b="0" strike="noStrike" spc="-1" dirty="0">
                <a:solidFill>
                  <a:srgbClr val="000000"/>
                </a:solidFill>
                <a:uFill>
                  <a:solidFill>
                    <a:srgbClr val="FFFFFF"/>
                  </a:solidFill>
                </a:uFill>
                <a:latin typeface="Calibri"/>
              </a:rPr>
              <a:t>Hier kommen </a:t>
            </a:r>
            <a:r>
              <a:rPr lang="nl-NL" sz="1400" b="0" strike="noStrike" spc="-1" dirty="0" err="1">
                <a:solidFill>
                  <a:srgbClr val="000000"/>
                </a:solidFill>
                <a:uFill>
                  <a:solidFill>
                    <a:srgbClr val="FFFFFF"/>
                  </a:solidFill>
                </a:uFill>
                <a:latin typeface="Calibri"/>
              </a:rPr>
              <a:t>einige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aktuelle</a:t>
            </a:r>
            <a:r>
              <a:rPr lang="nl-NL" sz="1400" b="0" strike="noStrike" spc="-1" dirty="0">
                <a:solidFill>
                  <a:srgbClr val="000000"/>
                </a:solidFill>
                <a:uFill>
                  <a:solidFill>
                    <a:srgbClr val="FFFFFF"/>
                  </a:solidFill>
                </a:uFill>
                <a:latin typeface="Calibri"/>
              </a:rPr>
              <a:t> Scratch 2 </a:t>
            </a:r>
            <a:r>
              <a:rPr lang="nl-NL" sz="1400" b="0" strike="noStrike" spc="-1" dirty="0" err="1">
                <a:solidFill>
                  <a:srgbClr val="000000"/>
                </a:solidFill>
                <a:uFill>
                  <a:solidFill>
                    <a:srgbClr val="FFFFFF"/>
                  </a:solidFill>
                </a:uFill>
                <a:latin typeface="Calibri"/>
              </a:rPr>
              <a:t>Anomalien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RPi</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sollten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Leerzeichen</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Dateinamen</a:t>
            </a:r>
            <a:r>
              <a:rPr lang="nl-NL" sz="1400" b="0" strike="noStrike" spc="-1" dirty="0">
                <a:solidFill>
                  <a:srgbClr val="000000"/>
                </a:solidFill>
                <a:uFill>
                  <a:solidFill>
                    <a:srgbClr val="FFFFFF"/>
                  </a:solidFill>
                </a:uFill>
                <a:latin typeface="Calibri"/>
              </a:rPr>
              <a:t> verwenden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dies </a:t>
            </a:r>
            <a:r>
              <a:rPr lang="nl-NL" sz="1400" b="0" strike="noStrike" spc="-1" dirty="0" err="1">
                <a:solidFill>
                  <a:srgbClr val="000000"/>
                </a:solidFill>
                <a:uFill>
                  <a:solidFill>
                    <a:srgbClr val="FFFFFF"/>
                  </a:solidFill>
                </a:uFill>
                <a:latin typeface="Calibri"/>
              </a:rPr>
              <a:t>tun</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entfernt</a:t>
            </a:r>
            <a:r>
              <a:rPr lang="nl-NL" sz="1400" b="0" strike="noStrike" spc="-1" dirty="0">
                <a:solidFill>
                  <a:srgbClr val="000000"/>
                </a:solidFill>
                <a:uFill>
                  <a:solidFill>
                    <a:srgbClr val="FFFFFF"/>
                  </a:solidFill>
                </a:uFill>
                <a:latin typeface="Calibri"/>
              </a:rPr>
              <a:t>)</a:t>
            </a: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Scratch 2 </a:t>
            </a:r>
            <a:r>
              <a:rPr lang="nl-NL" sz="1400" b="0" strike="noStrike" spc="-1" dirty="0" err="1">
                <a:solidFill>
                  <a:srgbClr val="000000"/>
                </a:solidFill>
                <a:uFill>
                  <a:solidFill>
                    <a:srgbClr val="FFFFFF"/>
                  </a:solidFill>
                </a:uFill>
                <a:latin typeface="Calibri"/>
              </a:rPr>
              <a:t>vergisst</a:t>
            </a:r>
            <a:r>
              <a:rPr lang="nl-NL" sz="1400" b="0" strike="noStrike" spc="-1" dirty="0">
                <a:solidFill>
                  <a:srgbClr val="000000"/>
                </a:solidFill>
                <a:uFill>
                  <a:solidFill>
                    <a:srgbClr val="FFFFFF"/>
                  </a:solidFill>
                </a:uFill>
                <a:latin typeface="Calibri"/>
              </a:rPr>
              <a:t> den Ordner, in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geöffnet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wurde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einfach</a:t>
            </a:r>
            <a:r>
              <a:rPr lang="nl-NL" sz="1400" b="0" strike="noStrike" spc="-1" dirty="0">
                <a:solidFill>
                  <a:srgbClr val="000000"/>
                </a:solidFill>
                <a:uFill>
                  <a:solidFill>
                    <a:srgbClr val="FFFFFF"/>
                  </a:solidFill>
                </a:uFill>
                <a:latin typeface="Calibri"/>
              </a:rPr>
              <a:t> in </a:t>
            </a:r>
            <a:r>
              <a:rPr lang="nl-NL" sz="1400" b="0" strike="noStrike" spc="-1" dirty="0" smtClean="0">
                <a:solidFill>
                  <a:srgbClr val="000000"/>
                </a:solidFill>
                <a:uFill>
                  <a:solidFill>
                    <a:srgbClr val="FFFFFF"/>
                  </a:solidFill>
                </a:uFill>
                <a:latin typeface="Calibri"/>
              </a:rPr>
              <a:t>/ home </a:t>
            </a:r>
            <a:r>
              <a:rPr lang="nl-NL" sz="1400" b="0" strike="noStrike" spc="-1" dirty="0">
                <a:solidFill>
                  <a:srgbClr val="000000"/>
                </a:solidFill>
                <a:uFill>
                  <a:solidFill>
                    <a:srgbClr val="FFFFFF"/>
                  </a:solidFill>
                </a:uFill>
                <a:latin typeface="Calibri"/>
              </a:rPr>
              <a:t>/ pi, wie Scratch </a:t>
            </a:r>
            <a:r>
              <a:rPr lang="nl-NL" sz="1400" b="0" strike="noStrike" spc="-1" dirty="0" err="1">
                <a:solidFill>
                  <a:srgbClr val="000000"/>
                </a:solidFill>
                <a:uFill>
                  <a:solidFill>
                    <a:srgbClr val="FFFFFF"/>
                  </a:solidFill>
                </a:uFill>
                <a:latin typeface="Calibri"/>
              </a:rPr>
              <a:t>vorschlägt</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Scratch 2 </a:t>
            </a:r>
            <a:r>
              <a:rPr lang="nl-NL" sz="1400" b="0" strike="noStrike" spc="-1" dirty="0" err="1">
                <a:solidFill>
                  <a:srgbClr val="000000"/>
                </a:solidFill>
                <a:uFill>
                  <a:solidFill>
                    <a:srgbClr val="FFFFFF"/>
                  </a:solidFill>
                </a:uFill>
                <a:latin typeface="Calibri"/>
              </a:rPr>
              <a:t>speichert</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Erweiterung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sbx</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unabhängig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Angabe</a:t>
            </a:r>
            <a:r>
              <a:rPr lang="nl-NL" sz="14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Also</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einmal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Einschalten</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Doppelklicken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CleanUpScratchFiles.sh</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Fenster</a:t>
            </a:r>
            <a:r>
              <a:rPr lang="nl-NL" sz="1400" b="0" strike="noStrike" spc="-1" dirty="0">
                <a:solidFill>
                  <a:srgbClr val="000000"/>
                </a:solidFill>
                <a:uFill>
                  <a:solidFill>
                    <a:srgbClr val="FFFFFF"/>
                  </a:solidFill>
                </a:uFill>
                <a:latin typeface="Calibri"/>
              </a:rPr>
              <a:t> minimieren, </a:t>
            </a:r>
            <a:r>
              <a:rPr lang="nl-NL" sz="1400" b="0" strike="noStrike" spc="-1" dirty="0" err="1">
                <a:solidFill>
                  <a:srgbClr val="000000"/>
                </a:solidFill>
                <a:uFill>
                  <a:solidFill>
                    <a:srgbClr val="FFFFFF"/>
                  </a:solidFill>
                </a:uFill>
                <a:latin typeface="Calibri"/>
              </a:rPr>
              <a:t>aber</a:t>
            </a:r>
            <a:r>
              <a:rPr lang="nl-NL" sz="1400" b="0" strike="noStrike" spc="-1" dirty="0">
                <a:solidFill>
                  <a:srgbClr val="000000"/>
                </a:solidFill>
                <a:uFill>
                  <a:solidFill>
                    <a:srgbClr val="FFFFFF"/>
                  </a:solidFill>
                </a:uFill>
                <a:latin typeface="Calibri"/>
              </a:rPr>
              <a:t> lassen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immer </a:t>
            </a:r>
            <a:r>
              <a:rPr lang="nl-NL" sz="1400" b="0" strike="noStrike" spc="-1" dirty="0" err="1">
                <a:solidFill>
                  <a:srgbClr val="000000"/>
                </a:solidFill>
                <a:uFill>
                  <a:solidFill>
                    <a:srgbClr val="FFFFFF"/>
                  </a:solidFill>
                </a:uFill>
                <a:latin typeface="Calibri"/>
              </a:rPr>
              <a:t>laufen</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Dies </a:t>
            </a:r>
            <a:r>
              <a:rPr lang="nl-NL" sz="1400" b="0" strike="noStrike" spc="-1" dirty="0" err="1">
                <a:solidFill>
                  <a:srgbClr val="000000"/>
                </a:solidFill>
                <a:uFill>
                  <a:solidFill>
                    <a:srgbClr val="FFFFFF"/>
                  </a:solidFill>
                </a:uFill>
                <a:latin typeface="Calibri"/>
              </a:rPr>
              <a:t>überwacht</a:t>
            </a:r>
            <a:r>
              <a:rPr lang="nl-NL" sz="1400" b="0" strike="noStrike" spc="-1" dirty="0">
                <a:solidFill>
                  <a:srgbClr val="000000"/>
                </a:solidFill>
                <a:uFill>
                  <a:solidFill>
                    <a:srgbClr val="FFFFFF"/>
                  </a:solidFill>
                </a:uFill>
                <a:latin typeface="Calibri"/>
              </a:rPr>
              <a:t> permanent den Ordner /home/pi, </a:t>
            </a:r>
            <a:r>
              <a:rPr lang="nl-NL" sz="1400" b="0" strike="noStrike" spc="-1" dirty="0" err="1">
                <a:solidFill>
                  <a:srgbClr val="000000"/>
                </a:solidFill>
                <a:uFill>
                  <a:solidFill>
                    <a:srgbClr val="FFFFFF"/>
                  </a:solidFill>
                </a:uFill>
                <a:latin typeface="Calibri"/>
              </a:rPr>
              <a:t>und</a:t>
            </a:r>
            <a:endParaRPr lang="nl-NL" sz="14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Verschiebt</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Dateien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sbx</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den Desktop als .sb2-Dateien</a:t>
            </a:r>
          </a:p>
          <a:p>
            <a:pPr marL="539750" lvl="2" indent="-160338">
              <a:spcBef>
                <a:spcPts val="100"/>
              </a:spcBef>
              <a:buClr>
                <a:srgbClr val="000000"/>
              </a:buClr>
              <a:buSzPct val="45000"/>
              <a:buFont typeface="Wingdings" charset="2"/>
              <a:buChar char=""/>
            </a:pPr>
            <a:r>
              <a:rPr lang="nl-NL" sz="1400" b="0" strike="noStrike" spc="-1" dirty="0">
                <a:solidFill>
                  <a:srgbClr val="000000"/>
                </a:solidFill>
                <a:uFill>
                  <a:solidFill>
                    <a:srgbClr val="FFFFFF"/>
                  </a:solidFill>
                </a:uFill>
                <a:latin typeface="Calibri"/>
              </a:rPr>
              <a:t>Alle </a:t>
            </a:r>
            <a:r>
              <a:rPr lang="nl-NL" sz="1400" b="0" strike="noStrike" spc="-1" dirty="0" err="1">
                <a:solidFill>
                  <a:srgbClr val="000000"/>
                </a:solidFill>
                <a:uFill>
                  <a:solidFill>
                    <a:srgbClr val="FFFFFF"/>
                  </a:solidFill>
                </a:uFill>
                <a:latin typeface="Calibri"/>
              </a:rPr>
              <a:t>Leerzeichen</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Dateinamen</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entfernt</a:t>
            </a:r>
            <a:endParaRPr lang="nl-NL" sz="14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bereits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solche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befindet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in den </a:t>
            </a:r>
            <a:r>
              <a:rPr sz="1100" dirty="0"/>
              <a:t/>
            </a:r>
            <a:br>
              <a:rPr sz="1100" dirty="0"/>
            </a:br>
            <a:r>
              <a:rPr lang="nl-NL" sz="1400" b="0" strike="noStrike" spc="-1" dirty="0">
                <a:solidFill>
                  <a:srgbClr val="000000"/>
                </a:solidFill>
                <a:uFill>
                  <a:solidFill>
                    <a:srgbClr val="FFFFFF"/>
                  </a:solidFill>
                </a:uFill>
                <a:latin typeface="Calibri"/>
              </a:rPr>
              <a:t>Ordner </a:t>
            </a:r>
            <a:r>
              <a:rPr lang="nl-NL" sz="1400" b="0" strike="noStrike" spc="-1" dirty="0" err="1">
                <a:solidFill>
                  <a:srgbClr val="000000"/>
                </a:solidFill>
                <a:uFill>
                  <a:solidFill>
                    <a:srgbClr val="FFFFFF"/>
                  </a:solidFill>
                </a:uFill>
                <a:latin typeface="Calibri"/>
              </a:rPr>
              <a:t>ScratchProgramsBackup</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verschoben</a:t>
            </a:r>
            <a:endParaRPr lang="nl-NL" sz="1400" b="0" strike="noStrike" spc="-1" dirty="0">
              <a:solidFill>
                <a:srgbClr val="000000"/>
              </a:solidFill>
              <a:uFill>
                <a:solidFill>
                  <a:srgbClr val="FFFFFF"/>
                </a:solidFill>
              </a:uFill>
              <a:latin typeface="Calibri"/>
            </a:endParaRPr>
          </a:p>
        </p:txBody>
      </p:sp>
      <p:sp>
        <p:nvSpPr>
          <p:cNvPr id="560" name="TextShape 3"/>
          <p:cNvSpPr txBox="1"/>
          <p:nvPr/>
        </p:nvSpPr>
        <p:spPr>
          <a:xfrm>
            <a:off x="8172360" y="4767120"/>
            <a:ext cx="514080" cy="273600"/>
          </a:xfrm>
          <a:prstGeom prst="rect">
            <a:avLst/>
          </a:prstGeom>
          <a:noFill/>
          <a:ln>
            <a:noFill/>
          </a:ln>
        </p:spPr>
        <p:txBody>
          <a:bodyPr anchor="ctr"/>
          <a:lstStyle/>
          <a:p>
            <a:pPr algn="r">
              <a:lnSpc>
                <a:spcPct val="100000"/>
              </a:lnSpc>
            </a:pPr>
            <a:fld id="{443EBE0A-E07A-4D43-8FAF-26FF4E7C0CFB}" type="slidenum">
              <a:rPr lang="en-GB" sz="1200" b="0" strike="noStrike" spc="-1">
                <a:solidFill>
                  <a:srgbClr val="8B8B8B"/>
                </a:solidFill>
                <a:uFill>
                  <a:solidFill>
                    <a:srgbClr val="FFFFFF"/>
                  </a:solidFill>
                </a:uFill>
                <a:latin typeface="Calibri"/>
              </a:rPr>
              <a:pPr algn="r">
                <a:lnSpc>
                  <a:spcPct val="100000"/>
                </a:lnSpc>
              </a:pPr>
              <a:t>47</a:t>
            </a:fld>
            <a:endParaRPr lang="en-GB" sz="1200" b="0" strike="noStrike" spc="-1">
              <a:solidFill>
                <a:srgbClr val="000000"/>
              </a:solidFill>
              <a:uFill>
                <a:solidFill>
                  <a:srgbClr val="FFFFFF"/>
                </a:solidFill>
              </a:uFill>
              <a:latin typeface="Times New Roman"/>
            </a:endParaRPr>
          </a:p>
        </p:txBody>
      </p:sp>
      <p:pic>
        <p:nvPicPr>
          <p:cNvPr id="561" name="Picture 2"/>
          <p:cNvPicPr/>
          <p:nvPr/>
        </p:nvPicPr>
        <p:blipFill>
          <a:blip r:embed="rId3" cstate="print"/>
          <a:srcRect l="57230" r="23059" b="19238"/>
          <a:stretch/>
        </p:blipFill>
        <p:spPr>
          <a:xfrm>
            <a:off x="6588224" y="2715766"/>
            <a:ext cx="1151640" cy="1030320"/>
          </a:xfrm>
          <a:prstGeom prst="rect">
            <a:avLst/>
          </a:prstGeom>
          <a:ln>
            <a:noFill/>
          </a:ln>
        </p:spPr>
      </p:pic>
      <p:pic>
        <p:nvPicPr>
          <p:cNvPr id="562" name="Picture 3"/>
          <p:cNvPicPr/>
          <p:nvPr/>
        </p:nvPicPr>
        <p:blipFill>
          <a:blip r:embed="rId3" cstate="print"/>
          <a:srcRect l="76688" r="4838" b="17010"/>
          <a:stretch/>
        </p:blipFill>
        <p:spPr>
          <a:xfrm>
            <a:off x="7020272" y="3867894"/>
            <a:ext cx="1079640" cy="105876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6: Hinzufügen der großen grünen LED</a:t>
            </a:r>
            <a:endParaRPr lang="nl-NL" sz="4400" b="0" strike="noStrike" spc="-1">
              <a:solidFill>
                <a:srgbClr val="000000"/>
              </a:solidFill>
              <a:uFill>
                <a:solidFill>
                  <a:srgbClr val="FFFFFF"/>
                </a:solidFill>
              </a:uFill>
              <a:latin typeface="Calibri"/>
            </a:endParaRPr>
          </a:p>
        </p:txBody>
      </p:sp>
      <p:sp>
        <p:nvSpPr>
          <p:cNvPr id="564" name="TextShape 2"/>
          <p:cNvSpPr txBox="1"/>
          <p:nvPr/>
        </p:nvSpPr>
        <p:spPr>
          <a:xfrm>
            <a:off x="8629560" y="4767120"/>
            <a:ext cx="514080" cy="274320"/>
          </a:xfrm>
          <a:prstGeom prst="rect">
            <a:avLst/>
          </a:prstGeom>
          <a:noFill/>
          <a:ln>
            <a:noFill/>
          </a:ln>
        </p:spPr>
        <p:txBody>
          <a:bodyPr anchor="ctr"/>
          <a:lstStyle/>
          <a:p>
            <a:pPr algn="r">
              <a:lnSpc>
                <a:spcPct val="100000"/>
              </a:lnSpc>
            </a:pPr>
            <a:fld id="{D7BF42B0-32E5-4319-BF76-0821F2C9C76C}" type="slidenum">
              <a:rPr lang="en-GB" sz="1200" b="0" strike="noStrike" spc="-1">
                <a:solidFill>
                  <a:srgbClr val="8B8B8B"/>
                </a:solidFill>
                <a:uFill>
                  <a:solidFill>
                    <a:srgbClr val="FFFFFF"/>
                  </a:solidFill>
                </a:uFill>
                <a:latin typeface="Calibri"/>
              </a:rPr>
              <a:pPr algn="r">
                <a:lnSpc>
                  <a:spcPct val="100000"/>
                </a:lnSpc>
              </a:pPr>
              <a:t>48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Picture 2"/>
          <p:cNvPicPr/>
          <p:nvPr/>
        </p:nvPicPr>
        <p:blipFill>
          <a:blip r:embed="rId3" cstate="print"/>
          <a:stretch/>
        </p:blipFill>
        <p:spPr>
          <a:xfrm>
            <a:off x="0" y="1100160"/>
            <a:ext cx="5222880" cy="3529800"/>
          </a:xfrm>
          <a:prstGeom prst="rect">
            <a:avLst/>
          </a:prstGeom>
          <a:ln>
            <a:noFill/>
          </a:ln>
        </p:spPr>
      </p:pic>
      <p:sp>
        <p:nvSpPr>
          <p:cNvPr id="56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Hinzufügen der grünen LED</a:t>
            </a:r>
          </a:p>
        </p:txBody>
      </p:sp>
      <p:sp>
        <p:nvSpPr>
          <p:cNvPr id="567" name="TextShape 2"/>
          <p:cNvSpPr txBox="1"/>
          <p:nvPr/>
        </p:nvSpPr>
        <p:spPr>
          <a:xfrm>
            <a:off x="8172360" y="4767120"/>
            <a:ext cx="514080" cy="273600"/>
          </a:xfrm>
          <a:prstGeom prst="rect">
            <a:avLst/>
          </a:prstGeom>
          <a:noFill/>
          <a:ln>
            <a:noFill/>
          </a:ln>
        </p:spPr>
        <p:txBody>
          <a:bodyPr anchor="ctr"/>
          <a:lstStyle/>
          <a:p>
            <a:pPr algn="r">
              <a:lnSpc>
                <a:spcPct val="100000"/>
              </a:lnSpc>
            </a:pPr>
            <a:fld id="{E6A92A04-9BB8-43C5-B7D4-C4B9B10F0DA2}" type="slidenum">
              <a:rPr lang="en-GB" sz="1200" b="0" strike="noStrike" spc="-1">
                <a:solidFill>
                  <a:srgbClr val="8B8B8B"/>
                </a:solidFill>
                <a:uFill>
                  <a:solidFill>
                    <a:srgbClr val="FFFFFF"/>
                  </a:solidFill>
                </a:uFill>
                <a:latin typeface="Calibri"/>
              </a:rPr>
              <a:pPr algn="r">
                <a:lnSpc>
                  <a:spcPct val="100000"/>
                </a:lnSpc>
              </a:pPr>
              <a:t>49</a:t>
            </a:fld>
            <a:endParaRPr lang="en-GB" sz="1200" b="0" strike="noStrike" spc="-1">
              <a:solidFill>
                <a:srgbClr val="000000"/>
              </a:solidFill>
              <a:uFill>
                <a:solidFill>
                  <a:srgbClr val="FFFFFF"/>
                </a:solidFill>
              </a:uFill>
              <a:latin typeface="Times New Roman"/>
            </a:endParaRPr>
          </a:p>
        </p:txBody>
      </p:sp>
      <p:pic>
        <p:nvPicPr>
          <p:cNvPr id="568" name="Picture 3"/>
          <p:cNvPicPr/>
          <p:nvPr/>
        </p:nvPicPr>
        <p:blipFill>
          <a:blip r:embed="rId4" cstate="print"/>
          <a:stretch/>
        </p:blipFill>
        <p:spPr>
          <a:xfrm rot="10800000">
            <a:off x="5303416" y="1059583"/>
            <a:ext cx="3347640" cy="2941200"/>
          </a:xfrm>
          <a:prstGeom prst="rect">
            <a:avLst/>
          </a:prstGeom>
          <a:ln>
            <a:noFill/>
          </a:ln>
        </p:spPr>
      </p:pic>
      <p:sp>
        <p:nvSpPr>
          <p:cNvPr id="5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570" name="Picture 4"/>
          <p:cNvPicPr/>
          <p:nvPr/>
        </p:nvPicPr>
        <p:blipFill>
          <a:blip r:embed="rId5" cstate="print"/>
          <a:stretch/>
        </p:blipFill>
        <p:spPr>
          <a:xfrm>
            <a:off x="497520" y="3723840"/>
            <a:ext cx="287640" cy="361800"/>
          </a:xfrm>
          <a:prstGeom prst="rect">
            <a:avLst/>
          </a:prstGeom>
          <a:ln>
            <a:noFill/>
          </a:ln>
        </p:spPr>
      </p:pic>
      <p:sp>
        <p:nvSpPr>
          <p:cNvPr id="5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5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575" name="CustomShape 8"/>
          <p:cNvSpPr/>
          <p:nvPr/>
        </p:nvSpPr>
        <p:spPr>
          <a:xfrm>
            <a:off x="2483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13"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14" name="TextShape 18"/>
          <p:cNvSpPr txBox="1"/>
          <p:nvPr/>
        </p:nvSpPr>
        <p:spPr>
          <a:xfrm>
            <a:off x="4499992" y="3507854"/>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15"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6" name="TextShape 22"/>
          <p:cNvSpPr txBox="1"/>
          <p:nvPr/>
        </p:nvSpPr>
        <p:spPr>
          <a:xfrm>
            <a:off x="1691800" y="4247873"/>
            <a:ext cx="1080000" cy="196085"/>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7" name="TextShape 19"/>
          <p:cNvSpPr txBox="1"/>
          <p:nvPr/>
        </p:nvSpPr>
        <p:spPr>
          <a:xfrm>
            <a:off x="4644008" y="3291830"/>
            <a:ext cx="432000" cy="211296"/>
          </a:xfrm>
          <a:prstGeom prst="rect">
            <a:avLst/>
          </a:prstGeom>
          <a:solidFill>
            <a:srgbClr val="FFFFFF"/>
          </a:solidFill>
          <a:ln>
            <a:noFill/>
          </a:ln>
        </p:spPr>
      </p:sp>
      <p:sp>
        <p:nvSpPr>
          <p:cNvPr id="18" name="TextShape 19"/>
          <p:cNvSpPr txBox="1"/>
          <p:nvPr/>
        </p:nvSpPr>
        <p:spPr>
          <a:xfrm>
            <a:off x="4067944" y="2571750"/>
            <a:ext cx="576064" cy="139288"/>
          </a:xfrm>
          <a:prstGeom prst="rect">
            <a:avLst/>
          </a:prstGeom>
          <a:solidFill>
            <a:srgbClr val="FFFFFF"/>
          </a:solidFill>
          <a:ln>
            <a:noFill/>
          </a:ln>
        </p:spPr>
      </p:sp>
      <p:sp>
        <p:nvSpPr>
          <p:cNvPr id="19" name="TextShape 18"/>
          <p:cNvSpPr txBox="1"/>
          <p:nvPr/>
        </p:nvSpPr>
        <p:spPr>
          <a:xfrm>
            <a:off x="4572000" y="3651870"/>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a:t>
            </a:r>
            <a:r>
              <a:rPr lang="en-GB" sz="900" b="0" strike="noStrike" spc="-1" dirty="0" smtClean="0">
                <a:solidFill>
                  <a:srgbClr val="000000"/>
                </a:solidFill>
                <a:uFill>
                  <a:solidFill>
                    <a:srgbClr val="FFFFFF"/>
                  </a:solidFill>
                </a:uFill>
                <a:latin typeface="Calibri"/>
              </a:rPr>
              <a:t>2</a:t>
            </a:r>
            <a:endParaRPr lang="en-GB" sz="900" b="0" strike="noStrike" spc="-1" dirty="0">
              <a:solidFill>
                <a:srgbClr val="000000"/>
              </a:solidFill>
              <a:uFill>
                <a:solidFill>
                  <a:srgbClr val="FFFFFF"/>
                </a:solidFill>
              </a:uFill>
              <a:latin typeface="Arial"/>
            </a:endParaRPr>
          </a:p>
        </p:txBody>
      </p:sp>
      <p:sp>
        <p:nvSpPr>
          <p:cNvPr id="20"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err="1">
                <a:solidFill>
                  <a:srgbClr val="000000"/>
                </a:solidFill>
                <a:uFill>
                  <a:solidFill>
                    <a:srgbClr val="FFFFFF"/>
                  </a:solidFill>
                </a:uFill>
                <a:latin typeface="Calibri"/>
              </a:rPr>
              <a:t>Workshop-Organisation</a:t>
            </a:r>
            <a:endParaRPr lang="nl-NL" sz="4400" b="0" strike="noStrike" spc="-1" dirty="0">
              <a:solidFill>
                <a:srgbClr val="000000"/>
              </a:solidFill>
              <a:uFill>
                <a:solidFill>
                  <a:srgbClr val="FFFFFF"/>
                </a:solidFill>
              </a:uFill>
              <a:latin typeface="Calibri"/>
            </a:endParaRPr>
          </a:p>
        </p:txBody>
      </p:sp>
      <p:sp>
        <p:nvSpPr>
          <p:cNvPr id="207" name="TextShape 2"/>
          <p:cNvSpPr txBox="1"/>
          <p:nvPr/>
        </p:nvSpPr>
        <p:spPr>
          <a:xfrm>
            <a:off x="565560" y="1080000"/>
            <a:ext cx="3970440" cy="3672000"/>
          </a:xfrm>
          <a:prstGeom prst="rect">
            <a:avLst/>
          </a:prstGeom>
          <a:noFill/>
          <a:ln>
            <a:noFill/>
          </a:ln>
        </p:spPr>
        <p:txBody>
          <a:bodyPr>
            <a:normAutofit fontScale="85000" lnSpcReduction="20000"/>
          </a:bodyPr>
          <a:lstStyle/>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Begrüßung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Einführung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Präsentation</a:t>
            </a:r>
            <a:r>
              <a:rPr lang="nl-NL" sz="2000" b="0" strike="noStrike" spc="-1" dirty="0">
                <a:solidFill>
                  <a:srgbClr val="000000"/>
                </a:solidFill>
                <a:uFill>
                  <a:solidFill>
                    <a:srgbClr val="FFFFFF"/>
                  </a:solidFill>
                </a:uFill>
                <a:latin typeface="Calibri"/>
              </a:rPr>
              <a:t> (5 min).</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Danach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wird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jeder</a:t>
            </a:r>
            <a:r>
              <a:rPr lang="nl-NL" sz="2000" b="0" strike="noStrike" spc="-1" dirty="0">
                <a:solidFill>
                  <a:srgbClr val="000000"/>
                </a:solidFill>
                <a:uFill>
                  <a:solidFill>
                    <a:srgbClr val="FFFFFF"/>
                  </a:solidFill>
                </a:uFill>
                <a:latin typeface="Calibri"/>
              </a:rPr>
              <a:t> in </a:t>
            </a:r>
            <a:r>
              <a:rPr lang="nl-NL" sz="2000" b="0" strike="noStrike" spc="-1" dirty="0" err="1">
                <a:solidFill>
                  <a:srgbClr val="000000"/>
                </a:solidFill>
                <a:uFill>
                  <a:solidFill>
                    <a:srgbClr val="FFFFFF"/>
                  </a:solidFill>
                </a:uFill>
                <a:latin typeface="Calibri"/>
              </a:rPr>
              <a:t>seinem</a:t>
            </a:r>
            <a:r>
              <a:rPr lang="nl-NL" sz="2000" b="0" strike="noStrike" spc="-1" dirty="0">
                <a:solidFill>
                  <a:srgbClr val="000000"/>
                </a:solidFill>
                <a:uFill>
                  <a:solidFill>
                    <a:srgbClr val="FFFFFF"/>
                  </a:solidFill>
                </a:uFill>
                <a:latin typeface="Calibri"/>
              </a:rPr>
              <a:t> eigenen Tempo </a:t>
            </a:r>
            <a:r>
              <a:rPr lang="nl-NL" sz="2000" b="0" strike="noStrike" spc="-1" dirty="0" err="1">
                <a:solidFill>
                  <a:srgbClr val="000000"/>
                </a:solidFill>
                <a:uFill>
                  <a:solidFill>
                    <a:srgbClr val="FFFFFF"/>
                  </a:solidFill>
                </a:uFill>
                <a:latin typeface="Calibri"/>
              </a:rPr>
              <a:t>arbeiten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Ihrem</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Arbeitsplatzpartner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welche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Themen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bearbeiten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360363" lvl="1" indent="-146050">
              <a:spcBef>
                <a:spcPts val="1134"/>
              </a:spcBef>
              <a:buClr>
                <a:srgbClr val="000000"/>
              </a:buClr>
              <a:buSzPct val="75000"/>
              <a:buFont typeface="Symbol" charset="2"/>
              <a:buChar char=""/>
            </a:pPr>
            <a:r>
              <a:rPr lang="nl-NL" sz="2000" b="0" strike="noStrike" spc="-1" dirty="0">
                <a:solidFill>
                  <a:srgbClr val="000000"/>
                </a:solidFill>
                <a:uFill>
                  <a:solidFill>
                    <a:srgbClr val="FFFFFF"/>
                  </a:solidFill>
                </a:uFill>
                <a:latin typeface="Calibri"/>
              </a:rPr>
              <a:t>Es </a:t>
            </a:r>
            <a:r>
              <a:rPr lang="nl-NL" sz="2000" b="0" strike="noStrike" spc="-1" dirty="0" err="1">
                <a:solidFill>
                  <a:srgbClr val="000000"/>
                </a:solidFill>
                <a:uFill>
                  <a:solidFill>
                    <a:srgbClr val="FFFFFF"/>
                  </a:solidFill>
                </a:uFill>
                <a:latin typeface="Calibri"/>
              </a:rPr>
              <a:t>gibt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mehr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als in 110 Minuten </a:t>
            </a:r>
            <a:r>
              <a:rPr lang="nl-NL" sz="2000" b="0" strike="noStrike" spc="-1" dirty="0" err="1">
                <a:solidFill>
                  <a:srgbClr val="000000"/>
                </a:solidFill>
                <a:uFill>
                  <a:solidFill>
                    <a:srgbClr val="FFFFFF"/>
                  </a:solidFill>
                </a:uFill>
                <a:latin typeface="Calibri"/>
              </a:rPr>
              <a:t>abgedeckt</a:t>
            </a:r>
            <a:r>
              <a:rPr lang="nl-NL" sz="2000" b="0" strike="noStrike" spc="-1" dirty="0">
                <a:solidFill>
                  <a:srgbClr val="000000"/>
                </a:solidFill>
                <a:uFill>
                  <a:solidFill>
                    <a:srgbClr val="FFFFFF"/>
                  </a:solidFill>
                </a:uFill>
                <a:latin typeface="Calibri"/>
              </a:rPr>
              <a:t> werden </a:t>
            </a:r>
            <a:r>
              <a:rPr lang="nl-NL" sz="2000" b="0" strike="noStrike" spc="-1" dirty="0" err="1">
                <a:solidFill>
                  <a:srgbClr val="000000"/>
                </a:solidFill>
                <a:uFill>
                  <a:solidFill>
                    <a:srgbClr val="FFFFFF"/>
                  </a:solidFill>
                </a:uFill>
                <a:latin typeface="Calibri"/>
              </a:rPr>
              <a:t>kann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Sprache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Deutsch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Englisch</a:t>
            </a:r>
            <a:endParaRPr lang="nl-NL" sz="2000"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sz="2000" b="0" strike="noStrike" spc="-1" dirty="0">
                <a:solidFill>
                  <a:srgbClr val="000000"/>
                </a:solidFill>
                <a:uFill>
                  <a:solidFill>
                    <a:srgbClr val="FFFFFF"/>
                  </a:solidFill>
                </a:uFill>
                <a:latin typeface="Calibri"/>
              </a:rPr>
              <a:t>Am Ende </a:t>
            </a:r>
            <a:r>
              <a:rPr lang="nl-NL" sz="2000" b="0" strike="noStrike" spc="-1" dirty="0" err="1">
                <a:solidFill>
                  <a:srgbClr val="000000"/>
                </a:solidFill>
                <a:uFill>
                  <a:solidFill>
                    <a:srgbClr val="FFFFFF"/>
                  </a:solidFill>
                </a:uFill>
                <a:latin typeface="Calibri"/>
              </a:rPr>
              <a:t>kopieren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das </a:t>
            </a:r>
            <a:r>
              <a:rPr lang="nl-NL" sz="2000" b="0" strike="noStrike" spc="-1" dirty="0" err="1">
                <a:solidFill>
                  <a:srgbClr val="000000"/>
                </a:solidFill>
                <a:uFill>
                  <a:solidFill>
                    <a:srgbClr val="FFFFFF"/>
                  </a:solidFill>
                </a:uFill>
                <a:latin typeface="Calibri"/>
              </a:rPr>
              <a:t>von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Ihnen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erstellte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USB-Stick</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wenn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Aufbrechen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aufräumen</a:t>
            </a:r>
            <a:r>
              <a:rPr lang="nl-NL" sz="2000" b="0" strike="noStrike" spc="-1" dirty="0">
                <a:solidFill>
                  <a:srgbClr val="000000"/>
                </a:solidFill>
                <a:uFill>
                  <a:solidFill>
                    <a:srgbClr val="FFFFFF"/>
                  </a:solidFill>
                </a:uFill>
                <a:latin typeface="Calibri"/>
              </a:rPr>
              <a:t> (5 min)</a:t>
            </a:r>
          </a:p>
        </p:txBody>
      </p:sp>
      <p:sp>
        <p:nvSpPr>
          <p:cNvPr id="208" name="CustomShape 3"/>
          <p:cNvSpPr/>
          <p:nvPr/>
        </p:nvSpPr>
        <p:spPr>
          <a:xfrm>
            <a:off x="4644000" y="915480"/>
            <a:ext cx="3970440" cy="37440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179280" indent="-178920">
              <a:lnSpc>
                <a:spcPct val="100000"/>
              </a:lnSpc>
              <a:spcBef>
                <a:spcPts val="479"/>
              </a:spcBef>
              <a:buClr>
                <a:srgbClr val="000000"/>
              </a:buClr>
              <a:buFont typeface="Arial"/>
              <a:buChar char="•"/>
            </a:pPr>
            <a:r>
              <a:rPr lang="en-GB" sz="1800" b="0" strike="noStrike" spc="-1">
                <a:solidFill>
                  <a:srgbClr val="000000"/>
                </a:solidFill>
                <a:uFill>
                  <a:solidFill>
                    <a:srgbClr val="FFFFFF"/>
                  </a:solidFill>
                </a:uFill>
                <a:latin typeface="Calibri"/>
              </a:rPr>
              <a:t>Die wichtigsten Schritte:</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Holen Sie sich eine funktionierende Hardware- und scratchClient-Konfiguration mit einem scratchClient-Konfigurationstool.</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Stellen Sie Komponenten auf die Platine und testen Sie Ihr Setup.</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Schreibe etwas Code in Scratch</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Fügen Sie weitere Hardware hinzu und aktualisieren Sie die Konfigurationsdatei.</a:t>
            </a:r>
            <a:endParaRPr lang="en-GB" sz="1800" b="0" strike="noStrike" spc="-1">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a:solidFill>
                  <a:srgbClr val="000000"/>
                </a:solidFill>
                <a:uFill>
                  <a:solidFill>
                    <a:srgbClr val="FFFFFF"/>
                  </a:solidFill>
                </a:uFill>
                <a:latin typeface="Calibri"/>
              </a:rPr>
              <a:t>Und wiederhole das.</a:t>
            </a:r>
            <a:endParaRPr lang="en-GB" sz="1800" b="0" strike="noStrike" spc="-1">
              <a:solidFill>
                <a:srgbClr val="000000"/>
              </a:solidFill>
              <a:uFill>
                <a:solidFill>
                  <a:srgbClr val="FFFFFF"/>
                </a:solidFill>
              </a:uFill>
              <a:latin typeface="Arial"/>
            </a:endParaRPr>
          </a:p>
        </p:txBody>
      </p:sp>
      <p:sp>
        <p:nvSpPr>
          <p:cNvPr id="209" name="TextShape 4"/>
          <p:cNvSpPr txBox="1"/>
          <p:nvPr/>
        </p:nvSpPr>
        <p:spPr>
          <a:xfrm>
            <a:off x="8172360" y="4767120"/>
            <a:ext cx="514080" cy="273600"/>
          </a:xfrm>
          <a:prstGeom prst="rect">
            <a:avLst/>
          </a:prstGeom>
          <a:noFill/>
          <a:ln>
            <a:noFill/>
          </a:ln>
        </p:spPr>
        <p:txBody>
          <a:bodyPr anchor="ctr"/>
          <a:lstStyle/>
          <a:p>
            <a:pPr algn="r">
              <a:lnSpc>
                <a:spcPct val="100000"/>
              </a:lnSpc>
            </a:pPr>
            <a:fld id="{3A1A1A29-3527-472D-8F68-2300E5894B54}" type="slidenum">
              <a:rPr lang="en-GB" sz="1200" b="0" strike="noStrike" spc="-1">
                <a:solidFill>
                  <a:srgbClr val="8B8B8B"/>
                </a:solidFill>
                <a:uFill>
                  <a:solidFill>
                    <a:srgbClr val="FFFFFF"/>
                  </a:solidFill>
                </a:uFill>
                <a:latin typeface="Calibri"/>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und erneut verbinden</a:t>
            </a:r>
          </a:p>
        </p:txBody>
      </p:sp>
      <p:sp>
        <p:nvSpPr>
          <p:cNvPr id="57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Überprüfen Sie die korrekte Verkabelung</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Schalten Sie die 9V-Stromversorgung ein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Schließen Sie das USB-Kabel erneut an</a:t>
            </a:r>
          </a:p>
        </p:txBody>
      </p:sp>
      <p:sp>
        <p:nvSpPr>
          <p:cNvPr id="578" name="TextShape 3"/>
          <p:cNvSpPr txBox="1"/>
          <p:nvPr/>
        </p:nvSpPr>
        <p:spPr>
          <a:xfrm>
            <a:off x="8172360" y="4767120"/>
            <a:ext cx="514080" cy="273600"/>
          </a:xfrm>
          <a:prstGeom prst="rect">
            <a:avLst/>
          </a:prstGeom>
          <a:noFill/>
          <a:ln>
            <a:noFill/>
          </a:ln>
        </p:spPr>
        <p:txBody>
          <a:bodyPr anchor="ctr"/>
          <a:lstStyle/>
          <a:p>
            <a:pPr algn="r">
              <a:lnSpc>
                <a:spcPct val="100000"/>
              </a:lnSpc>
            </a:pPr>
            <a:fld id="{165EC420-3904-4A22-B2D6-84617E00A449}" type="slidenum">
              <a:rPr lang="en-GB" sz="1200" b="0" strike="noStrike" spc="-1">
                <a:solidFill>
                  <a:srgbClr val="8B8B8B"/>
                </a:solidFill>
                <a:uFill>
                  <a:solidFill>
                    <a:srgbClr val="FFFFFF"/>
                  </a:solidFill>
                </a:uFill>
                <a:latin typeface="Calibri"/>
              </a:rPr>
              <a:pPr algn="r">
                <a:lnSpc>
                  <a:spcPct val="100000"/>
                </a:lnSpc>
              </a:pPr>
              <a:t>50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Aktualisieren Sie die Konfigurationsdatei und starten Sie scratchClient neu</a:t>
            </a:r>
          </a:p>
        </p:txBody>
      </p:sp>
      <p:sp>
        <p:nvSpPr>
          <p:cNvPr id="580" name="TextShape 2"/>
          <p:cNvSpPr txBox="1"/>
          <p:nvPr/>
        </p:nvSpPr>
        <p:spPr>
          <a:xfrm>
            <a:off x="457200" y="1419480"/>
            <a:ext cx="8229240" cy="3384518"/>
          </a:xfrm>
          <a:prstGeom prst="rect">
            <a:avLst/>
          </a:prstGeom>
          <a:noFill/>
          <a:ln>
            <a:noFill/>
          </a:ln>
        </p:spPr>
        <p:txBody>
          <a:bodyPr>
            <a:normAutofit fontScale="77500" lnSpcReduction="2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Benutze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Config-Tool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welches</a:t>
            </a:r>
            <a:r>
              <a:rPr lang="nl-NL" sz="2400" b="0" strike="noStrike" spc="-1" dirty="0">
                <a:solidFill>
                  <a:srgbClr val="000000"/>
                </a:solidFill>
                <a:uFill>
                  <a:solidFill>
                    <a:srgbClr val="FFFFFF"/>
                  </a:solidFill>
                </a:uFill>
                <a:latin typeface="Calibri"/>
              </a:rPr>
              <a:t> noch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 sein </a:t>
            </a:r>
            <a:r>
              <a:rPr lang="nl-NL" sz="2400" b="0" strike="noStrike" spc="-1" dirty="0" err="1">
                <a:solidFill>
                  <a:srgbClr val="000000"/>
                </a:solidFill>
                <a:uFill>
                  <a:solidFill>
                    <a:srgbClr val="FFFFFF"/>
                  </a:solidFill>
                </a:uFill>
                <a:latin typeface="Calibri"/>
              </a:rPr>
              <a:t>sollte</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Definieren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einen</a:t>
            </a:r>
            <a:r>
              <a:rPr lang="nl-NL" sz="2400" b="0" strike="noStrike"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Ausgang</a:t>
            </a:r>
            <a:r>
              <a:rPr lang="nl-NL" sz="2500" spc="-1" dirty="0">
                <a:solidFill>
                  <a:srgbClr val="000000"/>
                </a:solidFill>
                <a:uFill>
                  <a:solidFill>
                    <a:srgbClr val="FFFFFF"/>
                  </a:solidFill>
                </a:uFill>
                <a:latin typeface="Calibri"/>
              </a:rPr>
              <a:t> </a:t>
            </a:r>
            <a:r>
              <a:rPr lang="en-US" sz="2500" spc="-1" dirty="0" smtClean="0">
                <a:solidFill>
                  <a:srgbClr val="000000"/>
                </a:solidFill>
                <a:uFill>
                  <a:solidFill>
                    <a:srgbClr val="FFFFFF"/>
                  </a:solidFill>
                </a:uFill>
                <a:latin typeface="Calibri"/>
              </a:rPr>
              <a:t>(direction: out, function: output)</a:t>
            </a:r>
            <a:r>
              <a:rPr lang="nl-NL" sz="2500" spc="-1" dirty="0" smtClean="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an</a:t>
            </a:r>
            <a:r>
              <a:rPr lang="nl-NL" sz="2500" spc="-1" dirty="0">
                <a:solidFill>
                  <a:srgbClr val="000000"/>
                </a:solidFill>
                <a:uFill>
                  <a:solidFill>
                    <a:srgbClr val="FFFFFF"/>
                  </a:solidFill>
                </a:uFill>
                <a:latin typeface="Calibri"/>
              </a:rPr>
              <a:t> </a:t>
            </a:r>
            <a:r>
              <a:rPr lang="en-GB" sz="2500" spc="-1" dirty="0" err="1" smtClean="0">
                <a:solidFill>
                  <a:srgbClr val="000000"/>
                </a:solidFill>
                <a:uFill>
                  <a:solidFill>
                    <a:srgbClr val="FFFFFF"/>
                  </a:solidFill>
                </a:uFill>
                <a:latin typeface="Calibri"/>
              </a:rPr>
              <a:t>Ansluß</a:t>
            </a:r>
            <a:r>
              <a:rPr lang="en-GB" sz="2500" spc="-1" dirty="0" smtClean="0">
                <a:solidFill>
                  <a:srgbClr val="000000"/>
                </a:solidFill>
                <a:uFill>
                  <a:solidFill>
                    <a:srgbClr val="FFFFFF"/>
                  </a:solidFill>
                </a:uFill>
                <a:latin typeface="Calibri"/>
              </a:rPr>
              <a:t> </a:t>
            </a:r>
            <a:r>
              <a:rPr lang="nl-NL" sz="2500" spc="-1" dirty="0" smtClean="0">
                <a:solidFill>
                  <a:srgbClr val="000000"/>
                </a:solidFill>
                <a:uFill>
                  <a:solidFill>
                    <a:srgbClr val="FFFFFF"/>
                  </a:solidFill>
                </a:uFill>
                <a:latin typeface="Calibri"/>
              </a:rPr>
              <a:t>2 </a:t>
            </a:r>
            <a:r>
              <a:rPr lang="nl-NL" sz="2500" spc="-1" dirty="0" err="1">
                <a:solidFill>
                  <a:srgbClr val="000000"/>
                </a:solidFill>
                <a:uFill>
                  <a:solidFill>
                    <a:srgbClr val="FFFFFF"/>
                  </a:solidFill>
                </a:uFill>
                <a:latin typeface="Calibri"/>
              </a:rPr>
              <a:t>und nennen</a:t>
            </a:r>
            <a:r>
              <a:rPr lang="nl-NL" sz="2500"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Sie</a:t>
            </a:r>
            <a:r>
              <a:rPr lang="nl-NL" sz="2500"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ihn</a:t>
            </a:r>
            <a:r>
              <a:rPr lang="nl-NL" sz="2500" spc="-1" dirty="0">
                <a:solidFill>
                  <a:srgbClr val="000000"/>
                </a:solidFill>
                <a:uFill>
                  <a:solidFill>
                    <a:srgbClr val="FFFFFF"/>
                  </a:solidFill>
                </a:uFill>
                <a:latin typeface="Calibri"/>
              </a:rPr>
              <a:t> </a:t>
            </a:r>
            <a:r>
              <a:rPr lang="nl-NL" sz="2500" spc="-1" dirty="0" err="1">
                <a:solidFill>
                  <a:srgbClr val="000000"/>
                </a:solidFill>
                <a:uFill>
                  <a:solidFill>
                    <a:srgbClr val="FFFFFF"/>
                  </a:solidFill>
                </a:uFill>
                <a:latin typeface="Calibri"/>
              </a:rPr>
              <a:t>BigGreenLED</a:t>
            </a:r>
            <a:endParaRPr lang="nl-NL" sz="2500"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Konfigurationsdatei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Werkzeug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Doppelklicke</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scratchClient</a:t>
            </a:r>
            <a:r>
              <a:rPr lang="nl-NL" sz="2400" b="0" i="1"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Tutorial.scl</a:t>
            </a:r>
            <a:r>
              <a:rPr lang="nl-NL" sz="2400" b="0" i="1"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erneut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Dies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vorherige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Instanz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stoppen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aktualisierten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Konfiguration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neu</a:t>
            </a:r>
            <a:r>
              <a:rPr lang="nl-NL" sz="2400" b="0" strike="noStrike" spc="-1" dirty="0">
                <a:solidFill>
                  <a:srgbClr val="000000"/>
                </a:solidFill>
                <a:uFill>
                  <a:solidFill>
                    <a:srgbClr val="FFFFFF"/>
                  </a:solidFill>
                </a:uFill>
                <a:latin typeface="Calibri"/>
              </a:rPr>
              <a:t> starten.</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Schmeissen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Erweiterung</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weg</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de-DE" sz="2400" spc="-1" dirty="0" smtClean="0">
                <a:solidFill>
                  <a:srgbClr val="000000"/>
                </a:solidFill>
                <a:uFill>
                  <a:solidFill>
                    <a:srgbClr val="FFFFFF"/>
                  </a:solidFill>
                </a:uFill>
                <a:latin typeface="Calibri"/>
              </a:rPr>
              <a:t>Füge die Erweiterung nochmals hinzu </a:t>
            </a:r>
          </a:p>
          <a:p>
            <a:pPr marL="636480" lvl="1" indent="-178920">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werden </a:t>
            </a: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in der </a:t>
            </a:r>
            <a:r>
              <a:rPr lang="nl-NL" sz="2400" b="0" i="1" strike="noStrike" spc="-1" dirty="0">
                <a:solidFill>
                  <a:srgbClr val="000000"/>
                </a:solidFill>
                <a:uFill>
                  <a:solidFill>
                    <a:srgbClr val="FFFFFF"/>
                  </a:solidFill>
                </a:uFill>
                <a:latin typeface="Calibri"/>
              </a:rPr>
              <a:t>Weitere </a:t>
            </a:r>
            <a:r>
              <a:rPr lang="nl-NL" sz="2400" b="0" i="1" strike="noStrike" spc="-1" dirty="0" err="1">
                <a:solidFill>
                  <a:srgbClr val="000000"/>
                </a:solidFill>
                <a:uFill>
                  <a:solidFill>
                    <a:srgbClr val="FFFFFF"/>
                  </a:solidFill>
                </a:uFill>
                <a:latin typeface="Calibri"/>
              </a:rPr>
              <a:t>Blöcke</a:t>
            </a:r>
            <a:r>
              <a:rPr lang="nl-NL" sz="2400" b="0" i="1"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Abschnitt</a:t>
            </a:r>
            <a:r>
              <a:rPr lang="nl-NL" sz="2400" b="0" strike="noStrike" spc="-1" dirty="0">
                <a:solidFill>
                  <a:srgbClr val="000000"/>
                </a:solidFill>
                <a:uFill>
                  <a:solidFill>
                    <a:srgbClr val="FFFFFF"/>
                  </a:solidFill>
                </a:uFill>
                <a:latin typeface="Calibri"/>
              </a:rPr>
              <a:t> </a:t>
            </a:r>
            <a:r>
              <a:rPr lang="nl-NL" sz="2400" spc="-1" dirty="0" smtClean="0">
                <a:solidFill>
                  <a:srgbClr val="000000"/>
                </a:solidFill>
                <a:uFill>
                  <a:solidFill>
                    <a:srgbClr val="FFFFFF"/>
                  </a:solidFill>
                </a:uFill>
                <a:latin typeface="Calibri"/>
              </a:rPr>
              <a:t/>
            </a:r>
            <a:br>
              <a:rPr lang="nl-NL" sz="2400" spc="-1" dirty="0" smtClean="0">
                <a:solidFill>
                  <a:srgbClr val="000000"/>
                </a:solidFill>
                <a:uFill>
                  <a:solidFill>
                    <a:srgbClr val="FFFFFF"/>
                  </a:solidFill>
                </a:uFill>
                <a:latin typeface="Calibri"/>
              </a:rPr>
            </a:br>
            <a:r>
              <a:rPr lang="nl-NL" sz="2400" b="0" strike="noStrike" spc="-1" dirty="0" err="1" smtClean="0">
                <a:solidFill>
                  <a:srgbClr val="000000"/>
                </a:solidFill>
                <a:uFill>
                  <a:solidFill>
                    <a:srgbClr val="FFFFFF"/>
                  </a:solidFill>
                </a:uFill>
                <a:latin typeface="Calibri"/>
              </a:rPr>
              <a:t>daß</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wählen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um</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Werten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
            </a:r>
            <a:br>
              <a:rPr lang="nl-NL" sz="2400" b="0" strike="noStrike" spc="-1" dirty="0" smtClean="0">
                <a:solidFill>
                  <a:srgbClr val="000000"/>
                </a:solidFill>
                <a:uFill>
                  <a:solidFill>
                    <a:srgbClr val="FFFFFF"/>
                  </a:solidFill>
                </a:uFill>
                <a:latin typeface="Calibri"/>
              </a:rPr>
            </a:br>
            <a:r>
              <a:rPr lang="nl-NL" sz="2400" b="0" strike="noStrike" spc="-1" dirty="0" err="1" smtClean="0">
                <a:solidFill>
                  <a:srgbClr val="000000"/>
                </a:solidFill>
                <a:uFill>
                  <a:solidFill>
                    <a:srgbClr val="FFFFFF"/>
                  </a:solidFill>
                </a:uFill>
                <a:latin typeface="Calibri"/>
              </a:rPr>
              <a:t>BigGreenLED</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zu</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senden</a:t>
            </a:r>
            <a:endParaRPr lang="nl-NL" sz="2400" b="0" strike="noStrike" spc="-1" dirty="0">
              <a:solidFill>
                <a:srgbClr val="000000"/>
              </a:solidFill>
              <a:uFill>
                <a:solidFill>
                  <a:srgbClr val="FFFFFF"/>
                </a:solidFill>
              </a:uFill>
              <a:latin typeface="Calibri"/>
            </a:endParaRPr>
          </a:p>
        </p:txBody>
      </p:sp>
      <p:sp>
        <p:nvSpPr>
          <p:cNvPr id="581" name="TextShape 3"/>
          <p:cNvSpPr txBox="1"/>
          <p:nvPr/>
        </p:nvSpPr>
        <p:spPr>
          <a:xfrm>
            <a:off x="8172360" y="4767120"/>
            <a:ext cx="514080" cy="273600"/>
          </a:xfrm>
          <a:prstGeom prst="rect">
            <a:avLst/>
          </a:prstGeom>
          <a:noFill/>
          <a:ln>
            <a:noFill/>
          </a:ln>
        </p:spPr>
        <p:txBody>
          <a:bodyPr anchor="ctr"/>
          <a:lstStyle/>
          <a:p>
            <a:pPr algn="r">
              <a:lnSpc>
                <a:spcPct val="100000"/>
              </a:lnSpc>
            </a:pPr>
            <a:fld id="{8E507F8A-597D-4433-B5C6-0539D97CFA7C}" type="slidenum">
              <a:rPr lang="en-GB" sz="1200" b="0" strike="noStrike" spc="-1">
                <a:solidFill>
                  <a:srgbClr val="8B8B8B"/>
                </a:solidFill>
                <a:uFill>
                  <a:solidFill>
                    <a:srgbClr val="FFFFFF"/>
                  </a:solidFill>
                </a:uFill>
                <a:latin typeface="Calibri"/>
              </a:rPr>
              <a:pPr algn="r">
                <a:lnSpc>
                  <a:spcPct val="100000"/>
                </a:lnSpc>
              </a:pPr>
              <a:t>51</a:t>
            </a:fld>
            <a:endParaRPr lang="en-GB" sz="1200" b="0" strike="noStrike" spc="-1">
              <a:solidFill>
                <a:srgbClr val="000000"/>
              </a:solidFill>
              <a:uFill>
                <a:solidFill>
                  <a:srgbClr val="FFFFFF"/>
                </a:solidFill>
              </a:uFill>
              <a:latin typeface="Times New Roman"/>
            </a:endParaRPr>
          </a:p>
        </p:txBody>
      </p:sp>
      <p:pic>
        <p:nvPicPr>
          <p:cNvPr id="582" name="Picture 2"/>
          <p:cNvPicPr/>
          <p:nvPr/>
        </p:nvPicPr>
        <p:blipFill>
          <a:blip r:embed="rId3" cstate="print"/>
          <a:srcRect l="38203" r="41773" b="19041"/>
          <a:stretch/>
        </p:blipFill>
        <p:spPr>
          <a:xfrm>
            <a:off x="7164360" y="3363840"/>
            <a:ext cx="1386360" cy="1223640"/>
          </a:xfrm>
          <a:prstGeom prst="rect">
            <a:avLst/>
          </a:prstGeom>
          <a:ln>
            <a:noFill/>
          </a:ln>
        </p:spPr>
      </p:pic>
      <p:pic>
        <p:nvPicPr>
          <p:cNvPr id="6" name="Picture 2" descr="Y:\PiAndMore10.5\Screenshots2\2018-02-22__12-32-1519299141.jpg"/>
          <p:cNvPicPr>
            <a:picLocks noChangeAspect="1" noChangeArrowheads="1"/>
          </p:cNvPicPr>
          <p:nvPr/>
        </p:nvPicPr>
        <p:blipFill>
          <a:blip r:embed="rId4" cstate="print"/>
          <a:srcRect/>
          <a:stretch>
            <a:fillRect/>
          </a:stretch>
        </p:blipFill>
        <p:spPr bwMode="auto">
          <a:xfrm>
            <a:off x="7812360" y="2571750"/>
            <a:ext cx="890281" cy="792088"/>
          </a:xfrm>
          <a:prstGeom prst="rect">
            <a:avLst/>
          </a:prstGeom>
          <a:noFill/>
        </p:spPr>
      </p:pic>
      <p:pic>
        <p:nvPicPr>
          <p:cNvPr id="7" name="Picture 2" descr="Y:\PiAndMore10.5\Screenshots2\2018-02-22__20-24-1519327486.jpg"/>
          <p:cNvPicPr>
            <a:picLocks noChangeAspect="1" noChangeArrowheads="1"/>
          </p:cNvPicPr>
          <p:nvPr/>
        </p:nvPicPr>
        <p:blipFill>
          <a:blip r:embed="rId5" cstate="print"/>
          <a:srcRect/>
          <a:stretch>
            <a:fillRect/>
          </a:stretch>
        </p:blipFill>
        <p:spPr bwMode="auto">
          <a:xfrm>
            <a:off x="6505947" y="3435846"/>
            <a:ext cx="2638053" cy="1146980"/>
          </a:xfrm>
          <a:prstGeom prst="rect">
            <a:avLst/>
          </a:prstGeom>
          <a:noFill/>
        </p:spPr>
      </p:pic>
      <p:cxnSp>
        <p:nvCxnSpPr>
          <p:cNvPr id="8" name="Rechte verbindingslijn met pijl 7"/>
          <p:cNvCxnSpPr/>
          <p:nvPr/>
        </p:nvCxnSpPr>
        <p:spPr>
          <a:xfrm>
            <a:off x="5652120" y="3507854"/>
            <a:ext cx="792088"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Rechte verbindingslijn met pijl 8"/>
          <p:cNvCxnSpPr/>
          <p:nvPr/>
        </p:nvCxnSpPr>
        <p:spPr>
          <a:xfrm>
            <a:off x="5652120" y="3651870"/>
            <a:ext cx="172819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Scratch aktualisieren</a:t>
            </a:r>
          </a:p>
        </p:txBody>
      </p:sp>
      <p:sp>
        <p:nvSpPr>
          <p:cNvPr id="584" name="TextShape 2"/>
          <p:cNvSpPr txBox="1"/>
          <p:nvPr/>
        </p:nvSpPr>
        <p:spPr>
          <a:xfrm>
            <a:off x="457200" y="1200240"/>
            <a:ext cx="4762872" cy="3394080"/>
          </a:xfrm>
          <a:prstGeom prst="rect">
            <a:avLst/>
          </a:prstGeom>
          <a:noFill/>
          <a:ln>
            <a:noFill/>
          </a:ln>
        </p:spPr>
        <p:txBody>
          <a:bodyPr>
            <a:normAutofit/>
          </a:bodyPr>
          <a:lstStyle/>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Fügen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Code </a:t>
            </a:r>
            <a:r>
              <a:rPr lang="nl-NL" sz="2400" b="0" strike="noStrike" spc="-1" dirty="0" err="1">
                <a:solidFill>
                  <a:srgbClr val="000000"/>
                </a:solidFill>
                <a:uFill>
                  <a:solidFill>
                    <a:srgbClr val="FFFFFF"/>
                  </a:solidFill>
                </a:uFill>
                <a:latin typeface="Calibri"/>
              </a:rPr>
              <a:t>hinzu</a:t>
            </a:r>
            <a:r>
              <a:rPr lang="nl-NL" sz="2400" b="0" strike="noStrike" spc="-1" dirty="0">
                <a:solidFill>
                  <a:srgbClr val="000000"/>
                </a:solidFill>
                <a:uFill>
                  <a:solidFill>
                    <a:srgbClr val="FFFFFF"/>
                  </a:solidFill>
                </a:uFill>
                <a:latin typeface="Calibri"/>
              </a:rPr>
              <a:t>, der das tut:</a:t>
            </a: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Taste: Die LED </a:t>
            </a:r>
            <a:r>
              <a:rPr lang="nl-NL" sz="2400" b="0" strike="noStrike" spc="-1" dirty="0" err="1">
                <a:solidFill>
                  <a:srgbClr val="000000"/>
                </a:solidFill>
                <a:uFill>
                  <a:solidFill>
                    <a:srgbClr val="FFFFFF"/>
                  </a:solidFill>
                </a:uFill>
                <a:latin typeface="Calibri"/>
              </a:rPr>
              <a:t>leuchtet</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Noch </a:t>
            </a:r>
            <a:r>
              <a:rPr lang="nl-NL" sz="2400" b="0" strike="noStrike" spc="-1" dirty="0" err="1">
                <a:solidFill>
                  <a:srgbClr val="000000"/>
                </a:solidFill>
                <a:uFill>
                  <a:solidFill>
                    <a:srgbClr val="FFFFFF"/>
                  </a:solidFill>
                </a:uFill>
                <a:latin typeface="Calibri"/>
              </a:rPr>
              <a:t>einmal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erlischt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Programmelemente</a:t>
            </a:r>
            <a:r>
              <a:rPr lang="nl-NL" sz="2400" b="0" strike="noStrike" spc="-1" dirty="0">
                <a:solidFill>
                  <a:srgbClr val="000000"/>
                </a:solidFill>
                <a:uFill>
                  <a:solidFill>
                    <a:srgbClr val="FFFFFF"/>
                  </a:solidFill>
                </a:uFill>
                <a:latin typeface="Calibri"/>
              </a:rPr>
              <a:t>.</a:t>
            </a:r>
          </a:p>
        </p:txBody>
      </p:sp>
      <p:sp>
        <p:nvSpPr>
          <p:cNvPr id="585" name="TextShape 3"/>
          <p:cNvSpPr txBox="1"/>
          <p:nvPr/>
        </p:nvSpPr>
        <p:spPr>
          <a:xfrm>
            <a:off x="8172360" y="4767120"/>
            <a:ext cx="514080" cy="273600"/>
          </a:xfrm>
          <a:prstGeom prst="rect">
            <a:avLst/>
          </a:prstGeom>
          <a:noFill/>
          <a:ln>
            <a:noFill/>
          </a:ln>
        </p:spPr>
        <p:txBody>
          <a:bodyPr anchor="ctr"/>
          <a:lstStyle/>
          <a:p>
            <a:pPr algn="r">
              <a:lnSpc>
                <a:spcPct val="100000"/>
              </a:lnSpc>
            </a:pPr>
            <a:fld id="{64EC3946-A8D7-463B-9DFF-96230B1B2A10}" type="slidenum">
              <a:rPr lang="en-GB" sz="1200" b="0" strike="noStrike" spc="-1">
                <a:solidFill>
                  <a:srgbClr val="8B8B8B"/>
                </a:solidFill>
                <a:uFill>
                  <a:solidFill>
                    <a:srgbClr val="FFFFFF"/>
                  </a:solidFill>
                </a:uFill>
                <a:latin typeface="Calibri"/>
              </a:rPr>
              <a:pPr algn="r">
                <a:lnSpc>
                  <a:spcPct val="100000"/>
                </a:lnSpc>
              </a:pPr>
              <a:t>52</a:t>
            </a:fld>
            <a:endParaRPr lang="en-GB" sz="1200" b="0" strike="noStrike" spc="-1">
              <a:solidFill>
                <a:srgbClr val="000000"/>
              </a:solidFill>
              <a:uFill>
                <a:solidFill>
                  <a:srgbClr val="FFFFFF"/>
                </a:solidFill>
              </a:uFill>
              <a:latin typeface="Times New Roman"/>
            </a:endParaRPr>
          </a:p>
        </p:txBody>
      </p:sp>
      <p:sp>
        <p:nvSpPr>
          <p:cNvPr id="586" name="CustomShape 4"/>
          <p:cNvSpPr/>
          <p:nvPr/>
        </p:nvSpPr>
        <p:spPr>
          <a:xfrm>
            <a:off x="3203848" y="3363838"/>
            <a:ext cx="1080120" cy="7200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146" name="Picture 2" descr="Y:\PiAndMore10.5\ScreenshotsDE\2018-02-22__23-56-1519340168.jpg"/>
          <p:cNvPicPr>
            <a:picLocks noChangeAspect="1" noChangeArrowheads="1"/>
          </p:cNvPicPr>
          <p:nvPr/>
        </p:nvPicPr>
        <p:blipFill>
          <a:blip r:embed="rId3" cstate="print"/>
          <a:srcRect/>
          <a:stretch>
            <a:fillRect/>
          </a:stretch>
        </p:blipFill>
        <p:spPr bwMode="auto">
          <a:xfrm>
            <a:off x="4355976" y="2859782"/>
            <a:ext cx="4678946" cy="1656184"/>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Dies ist das Ende des Anfängerniveau</a:t>
            </a:r>
          </a:p>
        </p:txBody>
      </p:sp>
      <p:sp>
        <p:nvSpPr>
          <p:cNvPr id="589" name="TextShape 2"/>
          <p:cNvSpPr txBox="1"/>
          <p:nvPr/>
        </p:nvSpPr>
        <p:spPr>
          <a:xfrm>
            <a:off x="457200" y="1200240"/>
            <a:ext cx="8229240" cy="3394080"/>
          </a:xfrm>
          <a:prstGeom prst="rect">
            <a:avLst/>
          </a:prstGeom>
          <a:noFill/>
          <a:ln>
            <a:noFill/>
          </a:ln>
        </p:spPr>
        <p:txBody>
          <a:bodyPr>
            <a:normAutofit fontScale="850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Digital Out (LED)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Digital In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Taste) </a:t>
            </a:r>
            <a:r>
              <a:rPr lang="nl-NL" sz="2400" b="0" strike="noStrike" spc="-1" dirty="0" err="1">
                <a:solidFill>
                  <a:srgbClr val="000000"/>
                </a:solidFill>
                <a:uFill>
                  <a:solidFill>
                    <a:srgbClr val="FFFFFF"/>
                  </a:solidFill>
                </a:uFill>
                <a:latin typeface="Calibri"/>
              </a:rPr>
              <a:t>funktionieren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man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arbeitet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konfigurieren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wollen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gelben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Folien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früher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übersprungen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weiter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Ebenen</a:t>
            </a:r>
            <a:endParaRPr lang="nl-NL" sz="24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Dateien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Andernfalls</a:t>
            </a:r>
            <a:r>
              <a:rPr lang="nl-NL" sz="2400" b="0" strike="noStrike" spc="-1" dirty="0">
                <a:solidFill>
                  <a:srgbClr val="000000"/>
                </a:solidFill>
                <a:uFill>
                  <a:solidFill>
                    <a:srgbClr val="FFFFFF"/>
                  </a:solidFill>
                </a:uFill>
                <a:latin typeface="Calibri"/>
              </a:rPr>
              <a:t>,</a:t>
            </a:r>
          </a:p>
          <a:p>
            <a:pPr marL="450850" lvl="1" indent="-177800">
              <a:lnSpc>
                <a:spcPct val="120000"/>
              </a:lnSpc>
              <a:spcBef>
                <a:spcPts val="100"/>
              </a:spcBef>
              <a:buClr>
                <a:srgbClr val="000000"/>
              </a:buClr>
              <a:buSzPct val="75000"/>
              <a:buFont typeface="Symbol" charset="2"/>
              <a:buChar char=""/>
            </a:pPr>
            <a:r>
              <a:rPr lang="nl-NL" sz="2400" b="0" strike="noStrike" spc="-1" dirty="0" err="1" smtClean="0">
                <a:solidFill>
                  <a:srgbClr val="000000"/>
                </a:solidFill>
                <a:uFill>
                  <a:solidFill>
                    <a:srgbClr val="FFFFFF"/>
                  </a:solidFill>
                </a:uFill>
                <a:latin typeface="Calibri"/>
              </a:rPr>
              <a:t>Dateien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kopieren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und</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aufräumen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siehe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weiter</a:t>
            </a:r>
            <a:endParaRPr lang="nl-NL" sz="2400" b="0" strike="noStrike" spc="-1" dirty="0">
              <a:solidFill>
                <a:srgbClr val="000000"/>
              </a:solidFill>
              <a:uFill>
                <a:solidFill>
                  <a:srgbClr val="FFFFFF"/>
                </a:solidFill>
              </a:uFill>
              <a:latin typeface="Calibri"/>
            </a:endParaRPr>
          </a:p>
        </p:txBody>
      </p:sp>
      <p:sp>
        <p:nvSpPr>
          <p:cNvPr id="590" name="TextShape 3"/>
          <p:cNvSpPr txBox="1"/>
          <p:nvPr/>
        </p:nvSpPr>
        <p:spPr>
          <a:xfrm>
            <a:off x="8172360" y="4767120"/>
            <a:ext cx="514080" cy="273600"/>
          </a:xfrm>
          <a:prstGeom prst="rect">
            <a:avLst/>
          </a:prstGeom>
          <a:noFill/>
          <a:ln>
            <a:noFill/>
          </a:ln>
        </p:spPr>
        <p:txBody>
          <a:bodyPr anchor="ctr"/>
          <a:lstStyle/>
          <a:p>
            <a:pPr algn="r">
              <a:lnSpc>
                <a:spcPct val="100000"/>
              </a:lnSpc>
            </a:pPr>
            <a:fld id="{E2D3CFCA-E8DC-4CCA-B47B-C8898FEC3053}" type="slidenum">
              <a:rPr lang="en-GB" sz="1200" b="0" strike="noStrike" spc="-1">
                <a:solidFill>
                  <a:srgbClr val="8B8B8B"/>
                </a:solidFill>
                <a:uFill>
                  <a:solidFill>
                    <a:srgbClr val="FFFFFF"/>
                  </a:solidFill>
                </a:uFill>
                <a:latin typeface="Calibri"/>
              </a:rPr>
              <a:pPr algn="r">
                <a:lnSpc>
                  <a:spcPct val="100000"/>
                </a:lnSpc>
              </a:pPr>
              <a:t>53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Übersicht der nächsten Niveaus</a:t>
            </a:r>
          </a:p>
        </p:txBody>
      </p:sp>
      <p:sp>
        <p:nvSpPr>
          <p:cNvPr id="592"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Zwischenniveau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Analogeingang</a:t>
            </a:r>
            <a:r>
              <a:rPr lang="nl-NL" sz="2400" b="0" strike="noStrike" spc="-1" dirty="0">
                <a:solidFill>
                  <a:srgbClr val="000000"/>
                </a:solidFill>
                <a:uFill>
                  <a:solidFill>
                    <a:srgbClr val="FFFFFF"/>
                  </a:solidFill>
                </a:uFill>
                <a:latin typeface="Calibri"/>
              </a:rPr>
              <a:t>: Potentiometer</a:t>
            </a: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Pulsweitenmodulation</a:t>
            </a:r>
            <a:r>
              <a:rPr lang="nl-NL" sz="2400" b="0" strike="noStrike" spc="-1" dirty="0">
                <a:solidFill>
                  <a:srgbClr val="000000"/>
                </a:solidFill>
                <a:uFill>
                  <a:solidFill>
                    <a:srgbClr val="FFFFFF"/>
                  </a:solidFill>
                </a:uFill>
                <a:latin typeface="Calibri"/>
              </a:rPr>
              <a:t> (wegen </a:t>
            </a:r>
            <a:r>
              <a:rPr lang="nl-NL" sz="2400" b="0" strike="noStrike" spc="-1" dirty="0" err="1">
                <a:solidFill>
                  <a:srgbClr val="000000"/>
                </a:solidFill>
                <a:uFill>
                  <a:solidFill>
                    <a:srgbClr val="FFFFFF"/>
                  </a:solidFill>
                </a:uFill>
                <a:latin typeface="Calibri"/>
              </a:rPr>
              <a:t>Abwesentheit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analogen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Ausgangs</a:t>
            </a:r>
            <a:r>
              <a:rPr lang="nl-NL" sz="2400" b="0" strike="noStrike" spc="-1" dirty="0">
                <a:solidFill>
                  <a:srgbClr val="000000"/>
                </a:solidFill>
                <a:uFill>
                  <a:solidFill>
                    <a:srgbClr val="FFFFFF"/>
                  </a:solidFill>
                </a:uFill>
                <a:latin typeface="Calibri"/>
              </a:rPr>
              <a:t>)</a:t>
            </a:r>
          </a:p>
          <a:p>
            <a:pPr marL="864000" lvl="1" indent="-3240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Dimmen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LED</a:t>
            </a: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Servo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Einen</a:t>
            </a:r>
            <a:r>
              <a:rPr lang="nl-NL" sz="2400" b="0" strike="noStrike" spc="-1" dirty="0">
                <a:solidFill>
                  <a:srgbClr val="000000"/>
                </a:solidFill>
                <a:uFill>
                  <a:solidFill>
                    <a:srgbClr val="FFFFFF"/>
                  </a:solidFill>
                </a:uFill>
                <a:latin typeface="Calibri"/>
              </a:rPr>
              <a:t> Summer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Fortgeschrittenes</a:t>
            </a:r>
            <a:r>
              <a:rPr lang="nl-NL" sz="2400" b="0" strike="noStrike" spc="-1" dirty="0">
                <a:solidFill>
                  <a:srgbClr val="000000"/>
                </a:solidFill>
                <a:uFill>
                  <a:solidFill>
                    <a:srgbClr val="FFFFFF"/>
                  </a:solidFill>
                </a:uFill>
                <a:latin typeface="Calibri"/>
              </a:rPr>
              <a:t> </a:t>
            </a:r>
            <a:r>
              <a:rPr lang="nl-NL" sz="2400" spc="-1" dirty="0" smtClean="0">
                <a:solidFill>
                  <a:srgbClr val="000000"/>
                </a:solidFill>
                <a:uFill>
                  <a:solidFill>
                    <a:srgbClr val="FFFFFF"/>
                  </a:solidFill>
                </a:uFill>
                <a:latin typeface="Calibri"/>
              </a:rPr>
              <a:t>Niveau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Expertenniveau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endParaRPr lang="nl-NL" sz="2400" b="0" strike="noStrike" spc="-1" dirty="0">
              <a:solidFill>
                <a:srgbClr val="000000"/>
              </a:solidFill>
              <a:uFill>
                <a:solidFill>
                  <a:srgbClr val="FFFFFF"/>
                </a:solidFill>
              </a:uFill>
              <a:latin typeface="Calibri"/>
            </a:endParaRPr>
          </a:p>
        </p:txBody>
      </p:sp>
      <p:sp>
        <p:nvSpPr>
          <p:cNvPr id="593" name="TextShape 3"/>
          <p:cNvSpPr txBox="1"/>
          <p:nvPr/>
        </p:nvSpPr>
        <p:spPr>
          <a:xfrm>
            <a:off x="8172360" y="4767120"/>
            <a:ext cx="514080" cy="273600"/>
          </a:xfrm>
          <a:prstGeom prst="rect">
            <a:avLst/>
          </a:prstGeom>
          <a:noFill/>
          <a:ln>
            <a:noFill/>
          </a:ln>
        </p:spPr>
        <p:txBody>
          <a:bodyPr anchor="ctr"/>
          <a:lstStyle/>
          <a:p>
            <a:pPr algn="r">
              <a:lnSpc>
                <a:spcPct val="100000"/>
              </a:lnSpc>
            </a:pPr>
            <a:fld id="{E348B5E4-CC79-4EB1-B8E8-403803C19F49}" type="slidenum">
              <a:rPr lang="en-GB" sz="1200" b="0" strike="noStrike" spc="-1">
                <a:solidFill>
                  <a:srgbClr val="8B8B8B"/>
                </a:solidFill>
                <a:uFill>
                  <a:solidFill>
                    <a:srgbClr val="FFFFFF"/>
                  </a:solidFill>
                </a:uFill>
                <a:latin typeface="Calibri"/>
              </a:rPr>
              <a:pPr algn="r">
                <a:lnSpc>
                  <a:spcPct val="100000"/>
                </a:lnSpc>
              </a:pPr>
              <a:t>54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10: Nimm Ihre Arbeit mit nach Hause</a:t>
            </a:r>
            <a:endParaRPr lang="nl-NL" sz="4400" b="0" strike="noStrike" spc="-1">
              <a:solidFill>
                <a:srgbClr val="000000"/>
              </a:solidFill>
              <a:uFill>
                <a:solidFill>
                  <a:srgbClr val="FFFFFF"/>
                </a:solidFill>
              </a:uFill>
              <a:latin typeface="Calibri"/>
            </a:endParaRPr>
          </a:p>
        </p:txBody>
      </p:sp>
      <p:sp>
        <p:nvSpPr>
          <p:cNvPr id="595" name="TextShape 2"/>
          <p:cNvSpPr txBox="1"/>
          <p:nvPr/>
        </p:nvSpPr>
        <p:spPr>
          <a:xfrm>
            <a:off x="8629560" y="4767120"/>
            <a:ext cx="514080" cy="274320"/>
          </a:xfrm>
          <a:prstGeom prst="rect">
            <a:avLst/>
          </a:prstGeom>
          <a:noFill/>
          <a:ln>
            <a:noFill/>
          </a:ln>
        </p:spPr>
        <p:txBody>
          <a:bodyPr anchor="ctr"/>
          <a:lstStyle/>
          <a:p>
            <a:pPr algn="r">
              <a:lnSpc>
                <a:spcPct val="100000"/>
              </a:lnSpc>
            </a:pPr>
            <a:fld id="{924BF98D-5A08-4411-B7DD-224A20F95D3B}" type="slidenum">
              <a:rPr lang="en-GB" sz="1200" b="0" strike="noStrike" spc="-1">
                <a:solidFill>
                  <a:srgbClr val="8B8B8B"/>
                </a:solidFill>
                <a:uFill>
                  <a:solidFill>
                    <a:srgbClr val="FFFFFF"/>
                  </a:solidFill>
                </a:uFill>
                <a:latin typeface="Calibri"/>
              </a:rPr>
              <a:pPr algn="r">
                <a:lnSpc>
                  <a:spcPct val="100000"/>
                </a:lnSpc>
              </a:pPr>
              <a:t>55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Wollen Sie Ihre Arbeit nach Hause mitnehmen?</a:t>
            </a:r>
          </a:p>
        </p:txBody>
      </p:sp>
      <p:sp>
        <p:nvSpPr>
          <p:cNvPr id="59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eigenen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mitgebracht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kopieren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a:t>
            </a:r>
            <a:r>
              <a:rPr lang="nl-NL" sz="2400" b="0" i="1" strike="noStrike" spc="-1" dirty="0" err="1">
                <a:solidFill>
                  <a:srgbClr val="000000"/>
                </a:solidFill>
                <a:uFill>
                  <a:solidFill>
                    <a:srgbClr val="FFFFFF"/>
                  </a:solidFill>
                </a:uFill>
                <a:latin typeface="Calibri"/>
              </a:rPr>
              <a:t>cratchClient</a:t>
            </a:r>
            <a:r>
              <a:rPr lang="nl-NL" sz="2400" b="0" i="1"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Tutorial.scl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den Desktop </a:t>
            </a:r>
            <a:r>
              <a:rPr lang="nl-NL" sz="2400" b="0" strike="noStrike" spc="-1" dirty="0" err="1">
                <a:solidFill>
                  <a:srgbClr val="000000"/>
                </a:solidFill>
                <a:uFill>
                  <a:solidFill>
                    <a:srgbClr val="FFFFFF"/>
                  </a:solidFill>
                </a:uFill>
                <a:latin typeface="Calibri"/>
              </a:rPr>
              <a:t>sowie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 </a:t>
            </a:r>
            <a:r>
              <a:rPr lang="nl-NL" sz="2400" b="0" strike="noStrike" spc="-1" dirty="0" err="1">
                <a:solidFill>
                  <a:srgbClr val="000000"/>
                </a:solidFill>
                <a:uFill>
                  <a:solidFill>
                    <a:srgbClr val="FFFFFF"/>
                  </a:solidFill>
                </a:uFill>
                <a:latin typeface="Calibri"/>
              </a:rPr>
              <a:t>erstellten</a:t>
            </a:r>
            <a:r>
              <a:rPr lang="nl-NL" sz="2400" b="0" strike="noStrike" spc="-1" dirty="0">
                <a:solidFill>
                  <a:srgbClr val="000000"/>
                </a:solidFill>
                <a:uFill>
                  <a:solidFill>
                    <a:srgbClr val="FFFFFF"/>
                  </a:solidFill>
                </a:uFill>
                <a:latin typeface="Calibri"/>
              </a:rPr>
              <a:t> .sb2-Dateien</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Der Rest des </a:t>
            </a:r>
            <a:r>
              <a:rPr lang="nl-NL" sz="2400" b="0" strike="noStrike" spc="-1" dirty="0" err="1">
                <a:solidFill>
                  <a:srgbClr val="000000"/>
                </a:solidFill>
                <a:uFill>
                  <a:solidFill>
                    <a:srgbClr val="FFFFFF"/>
                  </a:solidFill>
                </a:uFill>
                <a:latin typeface="Calibri"/>
              </a:rPr>
              <a:t>Materials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www.github.com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scratchClient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Flyer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merken, </a:t>
            </a:r>
            <a:r>
              <a:rPr lang="nl-NL" sz="2400" b="0" strike="noStrike" spc="-1" dirty="0" err="1">
                <a:solidFill>
                  <a:srgbClr val="000000"/>
                </a:solidFill>
                <a:uFill>
                  <a:solidFill>
                    <a:srgbClr val="FFFFFF"/>
                  </a:solidFill>
                </a:uFill>
                <a:latin typeface="Calibri"/>
              </a:rPr>
              <a:t>wo</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Material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GitHub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98" name="TextShape 3"/>
          <p:cNvSpPr txBox="1"/>
          <p:nvPr/>
        </p:nvSpPr>
        <p:spPr>
          <a:xfrm>
            <a:off x="8172360" y="4767120"/>
            <a:ext cx="514080" cy="273600"/>
          </a:xfrm>
          <a:prstGeom prst="rect">
            <a:avLst/>
          </a:prstGeom>
          <a:noFill/>
          <a:ln>
            <a:noFill/>
          </a:ln>
        </p:spPr>
        <p:txBody>
          <a:bodyPr anchor="ctr"/>
          <a:lstStyle/>
          <a:p>
            <a:pPr algn="r">
              <a:lnSpc>
                <a:spcPct val="100000"/>
              </a:lnSpc>
            </a:pPr>
            <a:fld id="{04CAF7D9-D348-4CC1-84FF-EBC5234E1221}" type="slidenum">
              <a:rPr lang="en-GB" sz="1200" b="0" strike="noStrike" spc="-1">
                <a:solidFill>
                  <a:srgbClr val="8B8B8B"/>
                </a:solidFill>
                <a:uFill>
                  <a:solidFill>
                    <a:srgbClr val="FFFFFF"/>
                  </a:solidFill>
                </a:uFill>
                <a:latin typeface="Calibri"/>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11: Zusammenfassung &amp; Mitnehmen</a:t>
            </a:r>
            <a:endParaRPr lang="nl-NL" sz="4400" b="0" strike="noStrike" spc="-1">
              <a:solidFill>
                <a:srgbClr val="000000"/>
              </a:solidFill>
              <a:uFill>
                <a:solidFill>
                  <a:srgbClr val="FFFFFF"/>
                </a:solidFill>
              </a:uFill>
              <a:latin typeface="Calibri"/>
            </a:endParaRPr>
          </a:p>
        </p:txBody>
      </p:sp>
      <p:sp>
        <p:nvSpPr>
          <p:cNvPr id="600" name="TextShape 2"/>
          <p:cNvSpPr txBox="1"/>
          <p:nvPr/>
        </p:nvSpPr>
        <p:spPr>
          <a:xfrm>
            <a:off x="8629560" y="4767120"/>
            <a:ext cx="514080" cy="274320"/>
          </a:xfrm>
          <a:prstGeom prst="rect">
            <a:avLst/>
          </a:prstGeom>
          <a:noFill/>
          <a:ln>
            <a:noFill/>
          </a:ln>
        </p:spPr>
        <p:txBody>
          <a:bodyPr anchor="ctr"/>
          <a:lstStyle/>
          <a:p>
            <a:pPr algn="r">
              <a:lnSpc>
                <a:spcPct val="100000"/>
              </a:lnSpc>
            </a:pPr>
            <a:fld id="{CC8D5091-E575-412C-9CB1-194EF3F0E033}" type="slidenum">
              <a:rPr lang="en-GB" sz="1200" b="0" strike="noStrike" spc="-1">
                <a:solidFill>
                  <a:srgbClr val="8B8B8B"/>
                </a:solidFill>
                <a:uFill>
                  <a:solidFill>
                    <a:srgbClr val="FFFFFF"/>
                  </a:solidFill>
                </a:uFill>
                <a:latin typeface="Calibri"/>
              </a:rPr>
              <a:pPr algn="r">
                <a:lnSpc>
                  <a:spcPct val="100000"/>
                </a:lnSpc>
              </a:pPr>
              <a:t>57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Takeaways des Anfänger-Workshops</a:t>
            </a:r>
          </a:p>
        </p:txBody>
      </p:sp>
      <p:sp>
        <p:nvSpPr>
          <p:cNvPr id="602" name="TextShape 2"/>
          <p:cNvSpPr txBox="1"/>
          <p:nvPr/>
        </p:nvSpPr>
        <p:spPr>
          <a:xfrm>
            <a:off x="5868000" y="1275480"/>
            <a:ext cx="2886120" cy="3528000"/>
          </a:xfrm>
          <a:prstGeom prst="rect">
            <a:avLst/>
          </a:prstGeom>
          <a:noFill/>
          <a:ln>
            <a:noFill/>
          </a:ln>
        </p:spPr>
        <p:txBody>
          <a:bodyPr>
            <a:normAutofit fontScale="47500" lnSpcReduction="20000"/>
          </a:bodyPr>
          <a:lstStyle/>
          <a:p>
            <a:pPr marL="179280" indent="-178920">
              <a:lnSpc>
                <a:spcPct val="120000"/>
              </a:lnSpc>
              <a:spcBef>
                <a:spcPts val="100"/>
              </a:spcBef>
              <a:buClr>
                <a:srgbClr val="000000"/>
              </a:buClr>
              <a:buFont typeface="Arial"/>
              <a:buChar char="•"/>
            </a:pPr>
            <a:r>
              <a:rPr lang="nl-NL" sz="2800" b="0" strike="noStrike" spc="-1" dirty="0" err="1">
                <a:solidFill>
                  <a:srgbClr val="000000"/>
                </a:solidFill>
                <a:uFill>
                  <a:solidFill>
                    <a:srgbClr val="FFFFFF"/>
                  </a:solidFill>
                </a:uFill>
                <a:latin typeface="Calibri"/>
              </a:rPr>
              <a:t>Funktionen</a:t>
            </a:r>
            <a:r>
              <a:rPr lang="nl-NL" sz="2800" b="0" strike="noStrike" spc="-1" dirty="0">
                <a:solidFill>
                  <a:srgbClr val="000000"/>
                </a:solidFill>
                <a:uFill>
                  <a:solidFill>
                    <a:srgbClr val="FFFFFF"/>
                  </a:solidFill>
                </a:uFill>
                <a:latin typeface="Calibri"/>
              </a:rPr>
              <a:t>, die </a:t>
            </a:r>
            <a:r>
              <a:rPr lang="nl-NL" sz="2800" b="0" strike="noStrike" spc="-1" dirty="0" err="1">
                <a:solidFill>
                  <a:srgbClr val="000000"/>
                </a:solidFill>
                <a:uFill>
                  <a:solidFill>
                    <a:srgbClr val="FFFFFF"/>
                  </a:solidFill>
                </a:uFill>
                <a:latin typeface="Calibri"/>
              </a:rPr>
              <a:t>eine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Anschluß</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auf</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Arduino</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haben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kann</a:t>
            </a:r>
            <a:r>
              <a:rPr lang="nl-NL" sz="28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Digitaleingang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Analoger</a:t>
            </a:r>
            <a:r>
              <a:rPr lang="nl-NL" sz="2800" b="0" strike="noStrike" spc="-1" dirty="0">
                <a:solidFill>
                  <a:srgbClr val="000000"/>
                </a:solidFill>
                <a:uFill>
                  <a:solidFill>
                    <a:srgbClr val="FFFFFF"/>
                  </a:solidFill>
                </a:uFill>
                <a:latin typeface="Calibri"/>
              </a:rPr>
              <a:t> </a:t>
            </a:r>
            <a:r>
              <a:rPr lang="nl-NL" sz="2800" b="0" strike="noStrike" spc="-1" dirty="0" err="1" smtClean="0">
                <a:solidFill>
                  <a:srgbClr val="000000"/>
                </a:solidFill>
                <a:uFill>
                  <a:solidFill>
                    <a:srgbClr val="FFFFFF"/>
                  </a:solidFill>
                </a:uFill>
                <a:latin typeface="Calibri"/>
              </a:rPr>
              <a:t>Eingang</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i="1" strike="noStrike" spc="-1" dirty="0" err="1">
                <a:solidFill>
                  <a:srgbClr val="000000"/>
                </a:solidFill>
                <a:uFill>
                  <a:solidFill>
                    <a:srgbClr val="FFFFFF"/>
                  </a:solidFill>
                </a:uFill>
                <a:latin typeface="Calibri"/>
              </a:rPr>
              <a:t>Kein</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analoger</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Pulsweitenmodulation</a:t>
            </a:r>
            <a:r>
              <a:rPr lang="nl-NL" sz="2800" b="0" strike="noStrike" spc="-1" dirty="0">
                <a:solidFill>
                  <a:srgbClr val="000000"/>
                </a:solidFill>
                <a:uFill>
                  <a:solidFill>
                    <a:srgbClr val="FFFFFF"/>
                  </a:solidFill>
                </a:uFill>
                <a:latin typeface="Calibri"/>
              </a:rPr>
              <a:t> als </a:t>
            </a:r>
            <a:r>
              <a:rPr lang="nl-NL" sz="2800" b="0" strike="noStrike" spc="-1" dirty="0" err="1" smtClean="0">
                <a:solidFill>
                  <a:srgbClr val="000000"/>
                </a:solidFill>
                <a:uFill>
                  <a:solidFill>
                    <a:srgbClr val="FFFFFF"/>
                  </a:solidFill>
                </a:uFill>
                <a:latin typeface="Calibri"/>
              </a:rPr>
              <a:t>Alternative</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Modulieren</a:t>
            </a:r>
            <a:r>
              <a:rPr lang="nl-NL" sz="2800" b="0" strike="noStrike" spc="-1" dirty="0">
                <a:solidFill>
                  <a:srgbClr val="000000"/>
                </a:solidFill>
                <a:uFill>
                  <a:solidFill>
                    <a:srgbClr val="FFFFFF"/>
                  </a:solidFill>
                </a:uFill>
                <a:latin typeface="Calibri"/>
              </a:rPr>
              <a:t> der </a:t>
            </a:r>
            <a:r>
              <a:rPr lang="nl-NL" sz="2800" b="0" strike="noStrike" spc="-1" dirty="0" err="1">
                <a:solidFill>
                  <a:srgbClr val="000000"/>
                </a:solidFill>
                <a:uFill>
                  <a:solidFill>
                    <a:srgbClr val="FFFFFF"/>
                  </a:solidFill>
                </a:uFill>
                <a:latin typeface="Calibri"/>
              </a:rPr>
              <a:t>Helligkeit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einer</a:t>
            </a:r>
            <a:r>
              <a:rPr lang="nl-NL" sz="2800" b="0" strike="noStrike" spc="-1" dirty="0">
                <a:solidFill>
                  <a:srgbClr val="000000"/>
                </a:solidFill>
                <a:uFill>
                  <a:solidFill>
                    <a:srgbClr val="FFFFFF"/>
                  </a:solidFill>
                </a:uFill>
                <a:latin typeface="Calibri"/>
              </a:rPr>
              <a:t> LED</a:t>
            </a: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Servos</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Summers</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a:solidFill>
                  <a:srgbClr val="000000"/>
                </a:solidFill>
                <a:uFill>
                  <a:solidFill>
                    <a:srgbClr val="FFFFFF"/>
                  </a:solidFill>
                </a:uFill>
                <a:latin typeface="Calibri"/>
              </a:rPr>
              <a:t>Es </a:t>
            </a:r>
            <a:r>
              <a:rPr lang="nl-NL" sz="2800" b="0" strike="noStrike" spc="-1" dirty="0" err="1">
                <a:solidFill>
                  <a:srgbClr val="000000"/>
                </a:solidFill>
                <a:uFill>
                  <a:solidFill>
                    <a:srgbClr val="FFFFFF"/>
                  </a:solidFill>
                </a:uFill>
                <a:latin typeface="Calibri"/>
              </a:rPr>
              <a:t>gibt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einige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mehr</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siehe</a:t>
            </a:r>
            <a:r>
              <a:rPr lang="nl-NL" sz="2800" b="0" strike="noStrike" spc="-1" dirty="0">
                <a:solidFill>
                  <a:srgbClr val="000000"/>
                </a:solidFill>
                <a:uFill>
                  <a:solidFill>
                    <a:srgbClr val="FFFFFF"/>
                  </a:solidFill>
                </a:uFill>
                <a:latin typeface="Calibri"/>
              </a:rPr>
              <a:t> den </a:t>
            </a:r>
            <a:r>
              <a:rPr lang="nl-NL" sz="2800" b="0" strike="noStrike" spc="-1" dirty="0" err="1">
                <a:solidFill>
                  <a:srgbClr val="000000"/>
                </a:solidFill>
                <a:uFill>
                  <a:solidFill>
                    <a:srgbClr val="FFFFFF"/>
                  </a:solidFill>
                </a:uFill>
                <a:latin typeface="Calibri"/>
              </a:rPr>
              <a:t>fortgeschrittenen</a:t>
            </a:r>
            <a:r>
              <a:rPr lang="nl-NL" sz="2800" b="0" strike="noStrike" spc="-1" dirty="0">
                <a:solidFill>
                  <a:srgbClr val="000000"/>
                </a:solidFill>
                <a:uFill>
                  <a:solidFill>
                    <a:srgbClr val="FFFFFF"/>
                  </a:solidFill>
                </a:uFill>
                <a:latin typeface="Calibri"/>
              </a:rPr>
              <a:t> Workshop</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Sie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können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Pull-up-Widerstände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Digitaleingang</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konfigurieren</a:t>
            </a:r>
            <a:endParaRPr lang="nl-NL" sz="2800" b="0" strike="noStrike" spc="-1" dirty="0">
              <a:solidFill>
                <a:srgbClr val="000000"/>
              </a:solidFill>
              <a:uFill>
                <a:solidFill>
                  <a:srgbClr val="FFFFFF"/>
                </a:solidFill>
              </a:uFill>
              <a:latin typeface="Calibri"/>
            </a:endParaRPr>
          </a:p>
        </p:txBody>
      </p:sp>
      <p:sp>
        <p:nvSpPr>
          <p:cNvPr id="603" name="TextShape 3"/>
          <p:cNvSpPr txBox="1"/>
          <p:nvPr/>
        </p:nvSpPr>
        <p:spPr>
          <a:xfrm>
            <a:off x="539552" y="987574"/>
            <a:ext cx="5328360" cy="3672408"/>
          </a:xfrm>
          <a:prstGeom prst="rect">
            <a:avLst/>
          </a:prstGeom>
          <a:noFill/>
          <a:ln>
            <a:noFill/>
          </a:ln>
        </p:spPr>
        <p:txBody>
          <a:bodyPr>
            <a:noAutofit/>
          </a:bodyPr>
          <a:lstStyle/>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definieren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a:t>
            </a: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Funktion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Symbolischer</a:t>
            </a:r>
            <a:r>
              <a:rPr lang="nl-NL" sz="1400" b="0" strike="noStrike" spc="-1" dirty="0">
                <a:solidFill>
                  <a:srgbClr val="000000"/>
                </a:solidFill>
                <a:uFill>
                  <a:solidFill>
                    <a:srgbClr val="FFFFFF"/>
                  </a:solidFill>
                </a:uFill>
                <a:latin typeface="Calibri"/>
              </a:rPr>
              <a:t> Name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scratchClientConfig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das Tool </a:t>
            </a:r>
            <a:r>
              <a:rPr lang="nl-NL" sz="1400" b="0" strike="noStrike" spc="-1" dirty="0" err="1">
                <a:solidFill>
                  <a:srgbClr val="000000"/>
                </a:solidFill>
                <a:uFill>
                  <a:solidFill>
                    <a:srgbClr val="FFFFFF"/>
                  </a:solidFill>
                </a:uFill>
                <a:latin typeface="Calibri"/>
              </a:rPr>
              <a:t>zum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Einrichten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Konfiguration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Starten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Konfiguration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Schaltern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Pull-up-Widerstand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Eingangssignal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offen</a:t>
            </a:r>
            <a:r>
              <a:rPr lang="nl-NL" sz="1400" b="0" strike="noStrike" spc="-1" dirty="0">
                <a:solidFill>
                  <a:srgbClr val="000000"/>
                </a:solidFill>
                <a:uFill>
                  <a:solidFill>
                    <a:srgbClr val="FFFFFF"/>
                  </a:solidFill>
                </a:uFill>
                <a:latin typeface="Calibri"/>
              </a:rPr>
              <a:t> liegt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nicht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3 bis 5 Volt.</a:t>
            </a: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In Scratch 2 verwenden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Erweiterungsblock</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Blöcke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erhalten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Interaktion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verwenden </a:t>
            </a:r>
            <a:r>
              <a:rPr lang="nl-NL" sz="1400" b="0" strike="noStrike" spc="-1" dirty="0" err="1">
                <a:solidFill>
                  <a:srgbClr val="000000"/>
                </a:solidFill>
                <a:uFill>
                  <a:solidFill>
                    <a:srgbClr val="FFFFFF"/>
                  </a:solidFill>
                </a:uFill>
                <a:latin typeface="Calibri"/>
              </a:rPr>
              <a:t>können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aller </a:t>
            </a:r>
            <a:r>
              <a:rPr lang="nl-NL" sz="1400" b="0" strike="noStrike" spc="-1" dirty="0" err="1">
                <a:solidFill>
                  <a:srgbClr val="000000"/>
                </a:solidFill>
                <a:uFill>
                  <a:solidFill>
                    <a:srgbClr val="FFFFFF"/>
                  </a:solidFill>
                </a:uFill>
                <a:latin typeface="Calibri"/>
              </a:rPr>
              <a:t>Anschlüße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Browser </a:t>
            </a:r>
            <a:r>
              <a:rPr lang="nl-NL" sz="1400" b="0" strike="noStrike" spc="-1" dirty="0" err="1">
                <a:solidFill>
                  <a:srgbClr val="000000"/>
                </a:solidFill>
                <a:uFill>
                  <a:solidFill>
                    <a:srgbClr val="FFFFFF"/>
                  </a:solidFill>
                </a:uFill>
                <a:latin typeface="Calibri"/>
              </a:rPr>
              <a:t>aus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überwachen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1" strike="noStrike" spc="-1" dirty="0" err="1">
                <a:solidFill>
                  <a:srgbClr val="000000"/>
                </a:solidFill>
                <a:uFill>
                  <a:solidFill>
                    <a:srgbClr val="FFFFFF"/>
                  </a:solidFill>
                </a:uFill>
                <a:latin typeface="Calibri"/>
              </a:rPr>
              <a:t>scratchClient</a:t>
            </a:r>
            <a:r>
              <a:rPr lang="nl-NL" sz="1400" b="1" strike="noStrike" spc="-1" dirty="0">
                <a:solidFill>
                  <a:srgbClr val="000000"/>
                </a:solidFill>
                <a:uFill>
                  <a:solidFill>
                    <a:srgbClr val="FFFFFF"/>
                  </a:solidFill>
                </a:uFill>
                <a:latin typeface="Calibri"/>
              </a:rPr>
              <a:t> </a:t>
            </a:r>
            <a:r>
              <a:rPr lang="nl-NL" sz="1400" b="1" strike="noStrike" spc="-1" dirty="0" err="1">
                <a:solidFill>
                  <a:srgbClr val="000000"/>
                </a:solidFill>
                <a:uFill>
                  <a:solidFill>
                    <a:srgbClr val="FFFFFF"/>
                  </a:solidFill>
                </a:uFill>
                <a:latin typeface="Calibri"/>
              </a:rPr>
              <a:t>kann</a:t>
            </a:r>
            <a:r>
              <a:rPr lang="nl-NL" sz="1400" b="1" strike="noStrike" spc="-1" dirty="0">
                <a:solidFill>
                  <a:srgbClr val="000000"/>
                </a:solidFill>
                <a:uFill>
                  <a:solidFill>
                    <a:srgbClr val="FFFFFF"/>
                  </a:solidFill>
                </a:uFill>
                <a:latin typeface="Calibri"/>
              </a:rPr>
              <a:t> viel </a:t>
            </a:r>
            <a:r>
              <a:rPr lang="nl-NL" sz="1400" b="1" strike="noStrike" spc="-1" dirty="0" err="1">
                <a:solidFill>
                  <a:srgbClr val="000000"/>
                </a:solidFill>
                <a:uFill>
                  <a:solidFill>
                    <a:srgbClr val="FFFFFF"/>
                  </a:solidFill>
                </a:uFill>
                <a:latin typeface="Calibri"/>
              </a:rPr>
              <a:t>mehr</a:t>
            </a:r>
            <a:r>
              <a:rPr lang="nl-NL" sz="1400" b="1" strike="noStrike" spc="-1" dirty="0">
                <a:solidFill>
                  <a:srgbClr val="000000"/>
                </a:solidFill>
                <a:uFill>
                  <a:solidFill>
                    <a:srgbClr val="FFFFFF"/>
                  </a:solidFill>
                </a:uFill>
                <a:latin typeface="Calibri"/>
              </a:rPr>
              <a:t> ...</a:t>
            </a:r>
            <a:endParaRPr lang="nl-NL" sz="1400" b="0" strike="noStrike" spc="-1" dirty="0">
              <a:solidFill>
                <a:srgbClr val="000000"/>
              </a:solidFill>
              <a:uFill>
                <a:solidFill>
                  <a:srgbClr val="FFFFFF"/>
                </a:solidFill>
              </a:uFill>
              <a:latin typeface="Calibri"/>
            </a:endParaRPr>
          </a:p>
        </p:txBody>
      </p:sp>
      <p:sp>
        <p:nvSpPr>
          <p:cNvPr id="604" name="TextShape 4"/>
          <p:cNvSpPr txBox="1"/>
          <p:nvPr/>
        </p:nvSpPr>
        <p:spPr>
          <a:xfrm>
            <a:off x="8172360" y="4767120"/>
            <a:ext cx="514080" cy="273600"/>
          </a:xfrm>
          <a:prstGeom prst="rect">
            <a:avLst/>
          </a:prstGeom>
          <a:noFill/>
          <a:ln>
            <a:noFill/>
          </a:ln>
        </p:spPr>
        <p:txBody>
          <a:bodyPr anchor="ctr"/>
          <a:lstStyle/>
          <a:p>
            <a:pPr algn="r">
              <a:lnSpc>
                <a:spcPct val="100000"/>
              </a:lnSpc>
            </a:pPr>
            <a:fld id="{817F94D0-FAFF-419F-AA44-CF4F84090BDB}" type="slidenum">
              <a:rPr lang="en-GB" sz="1200" b="0" strike="noStrike" spc="-1">
                <a:solidFill>
                  <a:srgbClr val="8B8B8B"/>
                </a:solidFill>
                <a:uFill>
                  <a:solidFill>
                    <a:srgbClr val="FFFFFF"/>
                  </a:solidFill>
                </a:uFill>
                <a:latin typeface="Calibri"/>
              </a:rPr>
              <a:pPr algn="r">
                <a:lnSpc>
                  <a:spcPct val="100000"/>
                </a:lnSpc>
              </a:pPr>
              <a:t>58</a:t>
            </a:fld>
            <a:endParaRPr lang="en-GB" sz="1200" b="0" strike="noStrike" spc="-1">
              <a:solidFill>
                <a:srgbClr val="000000"/>
              </a:solidFill>
              <a:uFill>
                <a:solidFill>
                  <a:srgbClr val="FFFFFF"/>
                </a:solidFill>
              </a:uFill>
              <a:latin typeface="Times New Roman"/>
            </a:endParaRPr>
          </a:p>
        </p:txBody>
      </p:sp>
      <p:sp>
        <p:nvSpPr>
          <p:cNvPr id="6" name="Tekstvak 5"/>
          <p:cNvSpPr txBox="1"/>
          <p:nvPr/>
        </p:nvSpPr>
        <p:spPr>
          <a:xfrm>
            <a:off x="6156176" y="4659982"/>
            <a:ext cx="1800200" cy="292388"/>
          </a:xfrm>
          <a:prstGeom prst="rect">
            <a:avLst/>
          </a:prstGeom>
          <a:noFill/>
        </p:spPr>
        <p:txBody>
          <a:bodyPr wrap="square" rtlCol="0">
            <a:spAutoFit/>
          </a:bodyPr>
          <a:lstStyle/>
          <a:p>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Siehe</a:t>
            </a:r>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Zwischenniveau</a:t>
            </a:r>
            <a:r>
              <a:rPr lang="en-US" sz="1300" spc="-1" dirty="0" smtClean="0">
                <a:solidFill>
                  <a:srgbClr val="000000"/>
                </a:solidFill>
                <a:uFill>
                  <a:solidFill>
                    <a:srgbClr val="FFFFFF"/>
                  </a:solidFill>
                </a:uFill>
                <a:latin typeface="Calibri"/>
              </a:rPr>
              <a:t> </a:t>
            </a:r>
            <a:endParaRPr lang="nl-NL" sz="1300" spc="-1" dirty="0">
              <a:solidFill>
                <a:srgbClr val="000000"/>
              </a:solidFill>
              <a:uFill>
                <a:solidFill>
                  <a:srgbClr val="FFFFFF"/>
                </a:solidFill>
              </a:uFill>
              <a:latin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12: Aufräumen / Abbau</a:t>
            </a:r>
            <a:endParaRPr lang="nl-NL" sz="4400" b="0" strike="noStrike" spc="-1">
              <a:solidFill>
                <a:srgbClr val="000000"/>
              </a:solidFill>
              <a:uFill>
                <a:solidFill>
                  <a:srgbClr val="FFFFFF"/>
                </a:solidFill>
              </a:uFill>
              <a:latin typeface="Calibri"/>
            </a:endParaRPr>
          </a:p>
        </p:txBody>
      </p:sp>
      <p:sp>
        <p:nvSpPr>
          <p:cNvPr id="606" name="TextShape 2"/>
          <p:cNvSpPr txBox="1"/>
          <p:nvPr/>
        </p:nvSpPr>
        <p:spPr>
          <a:xfrm>
            <a:off x="8629560" y="4767120"/>
            <a:ext cx="514080" cy="274320"/>
          </a:xfrm>
          <a:prstGeom prst="rect">
            <a:avLst/>
          </a:prstGeom>
          <a:noFill/>
          <a:ln>
            <a:noFill/>
          </a:ln>
        </p:spPr>
        <p:txBody>
          <a:bodyPr anchor="ctr"/>
          <a:lstStyle/>
          <a:p>
            <a:pPr algn="r">
              <a:lnSpc>
                <a:spcPct val="100000"/>
              </a:lnSpc>
            </a:pPr>
            <a:fld id="{C6927E76-50AA-4281-B811-C2CABE4F0C37}" type="slidenum">
              <a:rPr lang="en-GB" sz="1200" b="0" strike="noStrike" spc="-1">
                <a:solidFill>
                  <a:srgbClr val="8B8B8B"/>
                </a:solidFill>
                <a:uFill>
                  <a:solidFill>
                    <a:srgbClr val="FFFFFF"/>
                  </a:solidFill>
                </a:uFill>
                <a:latin typeface="Calibri"/>
              </a:rPr>
              <a:pPr algn="r">
                <a:lnSpc>
                  <a:spcPct val="100000"/>
                </a:lnSpc>
              </a:pPr>
              <a:t>59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a:solidFill>
                  <a:srgbClr val="000000"/>
                </a:solidFill>
                <a:uFill>
                  <a:solidFill>
                    <a:srgbClr val="FFFFFF"/>
                  </a:solidFill>
                </a:uFill>
                <a:latin typeface="Calibri"/>
              </a:rPr>
              <a:t>Ziele</a:t>
            </a:r>
          </a:p>
        </p:txBody>
      </p:sp>
      <p:sp>
        <p:nvSpPr>
          <p:cNvPr id="211" name="TextShape 2"/>
          <p:cNvSpPr txBox="1"/>
          <p:nvPr/>
        </p:nvSpPr>
        <p:spPr>
          <a:xfrm>
            <a:off x="467544" y="915566"/>
            <a:ext cx="8229240" cy="3606840"/>
          </a:xfrm>
          <a:prstGeom prst="rect">
            <a:avLst/>
          </a:prstGeom>
          <a:noFill/>
          <a:ln>
            <a:noFill/>
          </a:ln>
        </p:spPr>
        <p:txBody>
          <a:bodyPr>
            <a:noAutofit/>
          </a:bodyPr>
          <a:lstStyle/>
          <a:p>
            <a:pPr marL="179280" indent="-178920">
              <a:buClr>
                <a:srgbClr val="000000"/>
              </a:buClr>
              <a:buFont typeface="Arial"/>
              <a:buChar char="•"/>
            </a:pPr>
            <a:r>
              <a:rPr lang="nl-NL" b="0" strike="noStrike" spc="-1" dirty="0">
                <a:solidFill>
                  <a:srgbClr val="000000"/>
                </a:solidFill>
                <a:uFill>
                  <a:solidFill>
                    <a:srgbClr val="FFFFFF"/>
                  </a:solidFill>
                </a:uFill>
                <a:latin typeface="Calibri"/>
              </a:rPr>
              <a:t>Am Ende des </a:t>
            </a:r>
            <a:r>
              <a:rPr lang="nl-NL" b="0" strike="noStrike" spc="-1" dirty="0" err="1">
                <a:solidFill>
                  <a:srgbClr val="000000"/>
                </a:solidFill>
                <a:uFill>
                  <a:solidFill>
                    <a:srgbClr val="FFFFFF"/>
                  </a:solidFill>
                </a:uFill>
                <a:latin typeface="Calibri"/>
              </a:rPr>
              <a:t>heutigen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Tages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sollten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in der Lage sein, </a:t>
            </a:r>
            <a:r>
              <a:rPr lang="nl-NL" b="0" strike="noStrike" spc="-1" dirty="0" err="1">
                <a:solidFill>
                  <a:srgbClr val="000000"/>
                </a:solidFill>
                <a:uFill>
                  <a:solidFill>
                    <a:srgbClr val="FFFFFF"/>
                  </a:solidFill>
                </a:uFill>
                <a:latin typeface="Calibri"/>
              </a:rPr>
              <a:t>einige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dieser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Dinge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tun</a:t>
            </a:r>
            <a:r>
              <a:rPr lang="nl-NL" b="0" strike="noStrike" spc="-1" dirty="0">
                <a:solidFill>
                  <a:srgbClr val="000000"/>
                </a:solidFill>
                <a:uFill>
                  <a:solidFill>
                    <a:srgbClr val="FFFFFF"/>
                  </a:solidFill>
                </a:uFill>
                <a:latin typeface="Calibri"/>
              </a:rPr>
              <a:t>:</a:t>
            </a: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Reproduzieren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Setup</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Hause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vorausgesetzt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die Hardware)</a:t>
            </a: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Dateien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a:t>
            </a:r>
            <a:r>
              <a:rPr lang="nl-NL" sz="1400" b="0" strike="noStrike"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hlinkClick r:id="rId3"/>
              </a:rPr>
              <a:t>https://</a:t>
            </a:r>
            <a:r>
              <a:rPr lang="nl-NL" sz="1400" b="0" strike="noStrike" spc="-1" dirty="0" smtClean="0">
                <a:solidFill>
                  <a:srgbClr val="000000"/>
                </a:solidFill>
                <a:uFill>
                  <a:solidFill>
                    <a:srgbClr val="FFFFFF"/>
                  </a:solidFill>
                </a:uFill>
                <a:latin typeface="Calibri"/>
                <a:hlinkClick r:id="rId3"/>
              </a:rPr>
              <a:t>github.com/hansdejongehv/scratchClient-Tutorials</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abrufen</a:t>
            </a:r>
            <a:endParaRPr lang="nl-NL" sz="1400" b="0" strike="noStrike" spc="-1" dirty="0">
              <a:solidFill>
                <a:srgbClr val="000000"/>
              </a:solidFill>
              <a:uFill>
                <a:solidFill>
                  <a:srgbClr val="FFFFFF"/>
                </a:solidFill>
              </a:uFill>
              <a:latin typeface="Calibri"/>
            </a:endParaRP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www.github.com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suchen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abhängig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wie weit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kommen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 </a:t>
            </a:r>
            <a:r>
              <a:rPr lang="nl-NL" sz="1400" b="0" strike="noStrike" spc="-1" dirty="0" err="1">
                <a:solidFill>
                  <a:srgbClr val="000000"/>
                </a:solidFill>
                <a:uFill>
                  <a:solidFill>
                    <a:srgbClr val="FFFFFF"/>
                  </a:solidFill>
                </a:uFill>
                <a:latin typeface="Calibri"/>
              </a:rPr>
              <a:t>tief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tauchen</a:t>
            </a:r>
            <a:r>
              <a:rPr lang="nl-NL" sz="1400" b="0" strike="noStrike"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Digitalausgang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Beleuchtung</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einer</a:t>
            </a:r>
            <a:r>
              <a:rPr lang="nl-NL" sz="1400" spc="-1" dirty="0">
                <a:solidFill>
                  <a:srgbClr val="000000"/>
                </a:solidFill>
                <a:uFill>
                  <a:solidFill>
                    <a:srgbClr val="FFFFFF"/>
                  </a:solidFill>
                </a:uFill>
                <a:latin typeface="Calibri"/>
              </a:rPr>
              <a:t> LED)</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Digitaler</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Tastenerkennung</a:t>
            </a:r>
            <a:r>
              <a:rPr lang="nl-NL" sz="1400"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Analogeingang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von</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einem</a:t>
            </a:r>
            <a:r>
              <a:rPr lang="nl-NL" sz="1400" spc="-1" dirty="0">
                <a:solidFill>
                  <a:srgbClr val="000000"/>
                </a:solidFill>
                <a:uFill>
                  <a:solidFill>
                    <a:srgbClr val="FFFFFF"/>
                  </a:solidFill>
                </a:uFill>
                <a:latin typeface="Calibri"/>
              </a:rPr>
              <a:t> Potentiometer)</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Pulsbreitenmodulation</a:t>
            </a:r>
            <a:r>
              <a:rPr lang="nl-NL" sz="1400"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(PWM</a:t>
            </a:r>
            <a:r>
              <a:rPr lang="nl-NL" sz="1400" b="0" strike="noStrike" spc="-1" dirty="0" smtClean="0">
                <a:solidFill>
                  <a:srgbClr val="000000"/>
                </a:solidFill>
                <a:uFill>
                  <a:solidFill>
                    <a:srgbClr val="FFFFFF"/>
                  </a:solidFill>
                </a:uFill>
                <a:latin typeface="Calibri"/>
              </a:rPr>
              <a:t>)</a:t>
            </a:r>
          </a:p>
          <a:p>
            <a:pPr marL="995363" lvl="4" indent="-323850">
              <a:buClr>
                <a:srgbClr val="000000"/>
              </a:buClr>
              <a:buSzPct val="75000"/>
              <a:buFont typeface="Symbol" charset="2"/>
              <a:buChar char=""/>
            </a:pPr>
            <a:r>
              <a:rPr lang="nl-NL" sz="1400" b="0" strike="noStrike" spc="-1" dirty="0" err="1" smtClean="0">
                <a:solidFill>
                  <a:srgbClr val="000000"/>
                </a:solidFill>
                <a:uFill>
                  <a:solidFill>
                    <a:srgbClr val="FFFFFF"/>
                  </a:solidFill>
                </a:uFill>
                <a:latin typeface="Calibri"/>
              </a:rPr>
              <a:t>Zum</a:t>
            </a:r>
            <a:r>
              <a:rPr lang="nl-NL" sz="1400" b="0" strike="noStrike" spc="-1" dirty="0" smtClean="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Dimmen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Zur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Servos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Summer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hören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wofür</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Widerstände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In der Lage sein,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auszuführen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Programm</a:t>
            </a:r>
            <a:r>
              <a:rPr lang="nl-NL" sz="1400" b="0" strike="noStrike" spc="-1" dirty="0">
                <a:solidFill>
                  <a:srgbClr val="000000"/>
                </a:solidFill>
                <a:uFill>
                  <a:solidFill>
                    <a:srgbClr val="FFFFFF"/>
                  </a:solidFill>
                </a:uFill>
                <a:latin typeface="Calibri"/>
              </a:rPr>
              <a:t> Scratch </a:t>
            </a:r>
            <a:r>
              <a:rPr lang="nl-NL" sz="1400" b="0" strike="noStrike" spc="-1" dirty="0" err="1">
                <a:solidFill>
                  <a:srgbClr val="000000"/>
                </a:solidFill>
                <a:uFill>
                  <a:solidFill>
                    <a:srgbClr val="FFFFFF"/>
                  </a:solidFill>
                </a:uFill>
                <a:latin typeface="Calibri"/>
              </a:rPr>
              <a:t>zur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physikalischen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Überwachung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Ausgänge</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b="1" strike="noStrike" spc="-1" dirty="0" err="1">
                <a:solidFill>
                  <a:srgbClr val="000000"/>
                </a:solidFill>
                <a:uFill>
                  <a:solidFill>
                    <a:srgbClr val="FFFFFF"/>
                  </a:solidFill>
                </a:uFill>
                <a:latin typeface="Calibri"/>
              </a:rPr>
              <a:t>Habe</a:t>
            </a:r>
            <a:r>
              <a:rPr lang="nl-NL" b="1" strike="noStrike" spc="-1" dirty="0">
                <a:solidFill>
                  <a:srgbClr val="000000"/>
                </a:solidFill>
                <a:uFill>
                  <a:solidFill>
                    <a:srgbClr val="FFFFFF"/>
                  </a:solidFill>
                </a:uFill>
                <a:latin typeface="Calibri"/>
              </a:rPr>
              <a:t> </a:t>
            </a:r>
            <a:r>
              <a:rPr lang="nl-NL" b="1" strike="noStrike" spc="-1" dirty="0" err="1">
                <a:solidFill>
                  <a:srgbClr val="000000"/>
                </a:solidFill>
                <a:uFill>
                  <a:solidFill>
                    <a:srgbClr val="FFFFFF"/>
                  </a:solidFill>
                </a:uFill>
                <a:latin typeface="Calibri"/>
              </a:rPr>
              <a:t>Spaß</a:t>
            </a:r>
            <a:r>
              <a:rPr lang="nl-NL" b="1" strike="noStrike" spc="-1" dirty="0">
                <a:solidFill>
                  <a:srgbClr val="000000"/>
                </a:solidFill>
                <a:uFill>
                  <a:solidFill>
                    <a:srgbClr val="FFFFFF"/>
                  </a:solidFill>
                </a:uFill>
                <a:latin typeface="Calibri"/>
              </a:rPr>
              <a:t>!</a:t>
            </a:r>
          </a:p>
        </p:txBody>
      </p:sp>
      <p:sp>
        <p:nvSpPr>
          <p:cNvPr id="212" name="TextShape 3"/>
          <p:cNvSpPr txBox="1"/>
          <p:nvPr/>
        </p:nvSpPr>
        <p:spPr>
          <a:xfrm>
            <a:off x="8172360" y="4767120"/>
            <a:ext cx="514080" cy="273600"/>
          </a:xfrm>
          <a:prstGeom prst="rect">
            <a:avLst/>
          </a:prstGeom>
          <a:noFill/>
          <a:ln>
            <a:noFill/>
          </a:ln>
        </p:spPr>
        <p:txBody>
          <a:bodyPr anchor="ctr"/>
          <a:lstStyle/>
          <a:p>
            <a:pPr algn="r">
              <a:lnSpc>
                <a:spcPct val="100000"/>
              </a:lnSpc>
            </a:pPr>
            <a:fld id="{AB291194-BEE2-423A-AA53-000B0125787D}" type="slidenum">
              <a:rPr lang="en-GB" sz="1200" b="0" strike="noStrike" spc="-1">
                <a:solidFill>
                  <a:srgbClr val="8B8B8B"/>
                </a:solidFill>
                <a:uFill>
                  <a:solidFill>
                    <a:srgbClr val="FFFFFF"/>
                  </a:solidFill>
                </a:uFill>
                <a:latin typeface="Calibri"/>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extShape 1"/>
          <p:cNvSpPr txBox="1"/>
          <p:nvPr/>
        </p:nvSpPr>
        <p:spPr>
          <a:xfrm>
            <a:off x="457200" y="205920"/>
            <a:ext cx="8229240" cy="856800"/>
          </a:xfrm>
          <a:prstGeom prst="rect">
            <a:avLst/>
          </a:prstGeom>
          <a:noFill/>
          <a:ln>
            <a:noFill/>
          </a:ln>
        </p:spPr>
        <p:txBody>
          <a:bodyPr anchor="ctr">
            <a:normAutofit fontScale="85000" lnSpcReduction="10000"/>
          </a:bodyPr>
          <a:lstStyle/>
          <a:p>
            <a:pPr>
              <a:lnSpc>
                <a:spcPct val="100000"/>
              </a:lnSpc>
            </a:pPr>
            <a:r>
              <a:rPr lang="nl-NL" sz="4400" b="0" strike="noStrike" spc="-1">
                <a:solidFill>
                  <a:srgbClr val="000000"/>
                </a:solidFill>
                <a:uFill>
                  <a:solidFill>
                    <a:srgbClr val="FFFFFF"/>
                  </a:solidFill>
                </a:uFill>
                <a:latin typeface="Calibri"/>
              </a:rPr>
              <a:t>Wenn Ihr scratchClient-Tag hier endet ...</a:t>
            </a:r>
          </a:p>
        </p:txBody>
      </p:sp>
      <p:sp>
        <p:nvSpPr>
          <p:cNvPr id="608" name="TextShape 2"/>
          <p:cNvSpPr txBox="1"/>
          <p:nvPr/>
        </p:nvSpPr>
        <p:spPr>
          <a:xfrm>
            <a:off x="467640" y="1059480"/>
            <a:ext cx="8229240" cy="3603600"/>
          </a:xfrm>
          <a:prstGeom prst="rect">
            <a:avLst/>
          </a:prstGeom>
          <a:noFill/>
          <a:ln>
            <a:noFill/>
          </a:ln>
        </p:spPr>
        <p:txBody>
          <a:bodyPr>
            <a:normAutofit fontScale="625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Platine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USB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Gerät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aus</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Komponenten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Kabel </a:t>
            </a:r>
            <a:r>
              <a:rPr lang="nl-NL" sz="2400" b="0" strike="noStrike" spc="-1" dirty="0" err="1">
                <a:solidFill>
                  <a:srgbClr val="000000"/>
                </a:solidFill>
                <a:uFill>
                  <a:solidFill>
                    <a:srgbClr val="FFFFFF"/>
                  </a:solidFill>
                </a:uFill>
                <a:latin typeface="Calibri"/>
              </a:rPr>
              <a:t>vom</a:t>
            </a:r>
            <a:r>
              <a:rPr lang="nl-NL" sz="2400" b="0"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Steckbrett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der </a:t>
            </a:r>
            <a:r>
              <a:rPr lang="nl-NL" sz="2400" b="1" strike="noStrike" spc="-1" dirty="0" err="1">
                <a:solidFill>
                  <a:srgbClr val="000000"/>
                </a:solidFill>
                <a:uFill>
                  <a:solidFill>
                    <a:srgbClr val="FFFFFF"/>
                  </a:solidFill>
                </a:uFill>
                <a:latin typeface="Calibri"/>
              </a:rPr>
              <a:t>Arduino-Platine</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Lass</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der 3-farbigen LED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das nicht </a:t>
            </a:r>
            <a:r>
              <a:rPr lang="nl-NL" sz="2400" b="0" strike="noStrike" spc="-1" dirty="0" err="1">
                <a:solidFill>
                  <a:srgbClr val="000000"/>
                </a:solidFill>
                <a:uFill>
                  <a:solidFill>
                    <a:srgbClr val="FFFFFF"/>
                  </a:solidFill>
                </a:uFill>
                <a:latin typeface="Calibri"/>
              </a:rPr>
              <a:t>benutzt</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Kabel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Summer</a:t>
            </a: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etwas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Werfen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weg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unklar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Schreiben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Notiz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Schachtel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fehlt</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Legen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nichts</a:t>
            </a:r>
            <a:r>
              <a:rPr lang="nl-NL" sz="2400" b="0" strike="noStrike" spc="-1" dirty="0">
                <a:solidFill>
                  <a:srgbClr val="000000"/>
                </a:solidFill>
                <a:uFill>
                  <a:solidFill>
                    <a:srgbClr val="FFFFFF"/>
                  </a:solidFill>
                </a:uFill>
                <a:latin typeface="Calibri"/>
              </a:rPr>
              <a:t> was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zurück</a:t>
            </a:r>
            <a:r>
              <a:rPr lang="nl-NL" sz="2400" b="0" strike="noStrike" spc="-1" dirty="0">
                <a:solidFill>
                  <a:srgbClr val="000000"/>
                </a:solidFill>
                <a:uFill>
                  <a:solidFill>
                    <a:srgbClr val="FFFFFF"/>
                  </a:solidFill>
                </a:uFill>
                <a:latin typeface="Calibri"/>
              </a:rPr>
              <a:t> in die </a:t>
            </a:r>
            <a:r>
              <a:rPr lang="nl-NL" sz="2400" b="0" strike="noStrike" spc="-1" dirty="0" err="1">
                <a:solidFill>
                  <a:srgbClr val="000000"/>
                </a:solidFill>
                <a:uFill>
                  <a:solidFill>
                    <a:srgbClr val="FFFFFF"/>
                  </a:solidFill>
                </a:uFill>
                <a:latin typeface="Calibri"/>
              </a:rPr>
              <a:t>Schachtel</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en-US" sz="2400" spc="-1" dirty="0" err="1" smtClean="0">
                <a:solidFill>
                  <a:srgbClr val="000000"/>
                </a:solidFill>
                <a:uFill>
                  <a:solidFill>
                    <a:srgbClr val="FFFFFF"/>
                  </a:solidFill>
                </a:uFill>
                <a:latin typeface="Calibri"/>
              </a:rPr>
              <a:t>Rasberry</a:t>
            </a:r>
            <a:r>
              <a:rPr lang="en-US" sz="2400" spc="-1" dirty="0" smtClean="0">
                <a:solidFill>
                  <a:srgbClr val="000000"/>
                </a:solidFill>
                <a:uFill>
                  <a:solidFill>
                    <a:srgbClr val="FFFFFF"/>
                  </a:solidFill>
                </a:uFill>
                <a:latin typeface="Calibri"/>
              </a:rPr>
              <a:t> Pi </a:t>
            </a:r>
            <a:r>
              <a:rPr lang="en-US" sz="2400" spc="-1" dirty="0" err="1" smtClean="0">
                <a:solidFill>
                  <a:srgbClr val="000000"/>
                </a:solidFill>
                <a:uFill>
                  <a:solidFill>
                    <a:srgbClr val="FFFFFF"/>
                  </a:solidFill>
                </a:uFill>
                <a:latin typeface="Calibri"/>
              </a:rPr>
              <a:t>abslie</a:t>
            </a:r>
            <a:r>
              <a:rPr lang="nl-NL" sz="2400" spc="-1" dirty="0" err="1" smtClean="0">
                <a:solidFill>
                  <a:srgbClr val="000000"/>
                </a:solidFill>
                <a:uFill>
                  <a:solidFill>
                    <a:srgbClr val="FFFFFF"/>
                  </a:solidFill>
                </a:uFill>
                <a:latin typeface="Calibri"/>
              </a:rPr>
              <a:t>ßen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uns</a:t>
            </a:r>
            <a:r>
              <a:rPr lang="nl-NL" sz="2400" b="0" strike="noStrike" spc="-1" dirty="0">
                <a:solidFill>
                  <a:srgbClr val="000000"/>
                </a:solidFill>
                <a:uFill>
                  <a:solidFill>
                    <a:srgbClr val="FFFFFF"/>
                  </a:solidFill>
                </a:uFill>
                <a:latin typeface="Calibri"/>
              </a:rPr>
              <a:t> wissen, was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diesen</a:t>
            </a:r>
            <a:r>
              <a:rPr lang="nl-NL" sz="2400" b="0" strike="noStrike" spc="-1" dirty="0">
                <a:solidFill>
                  <a:srgbClr val="000000"/>
                </a:solidFill>
                <a:uFill>
                  <a:solidFill>
                    <a:srgbClr val="FFFFFF"/>
                  </a:solidFill>
                </a:uFill>
                <a:latin typeface="Calibri"/>
              </a:rPr>
              <a:t> Workshop gedacht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mündlich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per </a:t>
            </a:r>
            <a:r>
              <a:rPr lang="nl-NL" sz="2400" b="0" strike="noStrike" spc="-1" dirty="0" err="1">
                <a:solidFill>
                  <a:srgbClr val="000000"/>
                </a:solidFill>
                <a:uFill>
                  <a:solidFill>
                    <a:srgbClr val="FFFFFF"/>
                  </a:solidFill>
                </a:uFill>
                <a:latin typeface="Calibri"/>
              </a:rPr>
              <a:t>E-Mail</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hans.piam</a:t>
            </a:r>
            <a:r>
              <a:rPr lang="nl-NL" sz="2400" b="0" strike="noStrike" spc="-1" dirty="0">
                <a:solidFill>
                  <a:srgbClr val="000000"/>
                </a:solidFill>
                <a:uFill>
                  <a:solidFill>
                    <a:srgbClr val="FFFFFF"/>
                  </a:solidFill>
                </a:uFill>
                <a:latin typeface="Calibri"/>
              </a:rPr>
              <a:t>@</a:t>
            </a:r>
            <a:r>
              <a:rPr lang="nl-NL" sz="2400" b="0" strike="noStrike" spc="-1" dirty="0" err="1">
                <a:solidFill>
                  <a:srgbClr val="000000"/>
                </a:solidFill>
                <a:uFill>
                  <a:solidFill>
                    <a:srgbClr val="FFFFFF"/>
                  </a:solidFill>
                </a:uFill>
                <a:latin typeface="Calibri"/>
              </a:rPr>
              <a:t>hanselma.nl</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heppg</a:t>
            </a:r>
            <a:r>
              <a:rPr lang="nl-NL" sz="2400" b="0" strike="noStrike" spc="-1" dirty="0">
                <a:solidFill>
                  <a:srgbClr val="000000"/>
                </a:solidFill>
                <a:uFill>
                  <a:solidFill>
                    <a:srgbClr val="FFFFFF"/>
                  </a:solidFill>
                </a:uFill>
                <a:latin typeface="Calibri"/>
              </a:rPr>
              <a:t>@</a:t>
            </a:r>
            <a:r>
              <a:rPr lang="nl-NL" sz="2400" b="0" strike="noStrike" spc="-1" dirty="0" err="1">
                <a:solidFill>
                  <a:srgbClr val="000000"/>
                </a:solidFill>
                <a:uFill>
                  <a:solidFill>
                    <a:srgbClr val="FFFFFF"/>
                  </a:solidFill>
                </a:uFill>
                <a:latin typeface="Calibri"/>
              </a:rPr>
              <a:t>web.de</a:t>
            </a:r>
            <a:endParaRPr lang="nl-NL" sz="2400" b="0" strike="noStrike" spc="-1" dirty="0">
              <a:solidFill>
                <a:srgbClr val="000000"/>
              </a:solidFill>
              <a:uFill>
                <a:solidFill>
                  <a:srgbClr val="FFFFFF"/>
                </a:solidFill>
              </a:uFill>
              <a:latin typeface="Calibri"/>
            </a:endParaRPr>
          </a:p>
        </p:txBody>
      </p:sp>
      <p:sp>
        <p:nvSpPr>
          <p:cNvPr id="609" name="TextShape 3"/>
          <p:cNvSpPr txBox="1"/>
          <p:nvPr/>
        </p:nvSpPr>
        <p:spPr>
          <a:xfrm>
            <a:off x="8172360" y="4767120"/>
            <a:ext cx="514080" cy="273600"/>
          </a:xfrm>
          <a:prstGeom prst="rect">
            <a:avLst/>
          </a:prstGeom>
          <a:noFill/>
          <a:ln>
            <a:noFill/>
          </a:ln>
        </p:spPr>
        <p:txBody>
          <a:bodyPr anchor="ctr"/>
          <a:lstStyle/>
          <a:p>
            <a:pPr algn="r">
              <a:lnSpc>
                <a:spcPct val="100000"/>
              </a:lnSpc>
            </a:pPr>
            <a:fld id="{C364E424-1888-4000-9E13-CEDA690F7337}" type="slidenum">
              <a:rPr lang="en-GB" sz="1200" b="0" strike="noStrike" spc="-1">
                <a:solidFill>
                  <a:srgbClr val="8B8B8B"/>
                </a:solidFill>
                <a:uFill>
                  <a:solidFill>
                    <a:srgbClr val="FFFFFF"/>
                  </a:solidFill>
                </a:uFill>
                <a:latin typeface="Calibri"/>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Anhang A</a:t>
            </a:r>
            <a:r>
              <a:t/>
            </a:r>
            <a:br/>
            <a:r>
              <a:rPr lang="nl-NL" sz="4400" b="0" strike="noStrike" spc="-1">
                <a:solidFill>
                  <a:srgbClr val="FFFFFF"/>
                </a:solidFill>
                <a:uFill>
                  <a:solidFill>
                    <a:srgbClr val="FFFFFF"/>
                  </a:solidFill>
                </a:uFill>
                <a:latin typeface="Calibri"/>
              </a:rPr>
              <a:t>Bei Verwendung von Scratch 1.4</a:t>
            </a:r>
            <a:endParaRPr lang="nl-NL" sz="4400" b="0" strike="noStrike" spc="-1">
              <a:solidFill>
                <a:srgbClr val="000000"/>
              </a:solidFill>
              <a:uFill>
                <a:solidFill>
                  <a:srgbClr val="FFFFFF"/>
                </a:solidFill>
              </a:uFill>
              <a:latin typeface="Calibri"/>
            </a:endParaRPr>
          </a:p>
        </p:txBody>
      </p:sp>
      <p:sp>
        <p:nvSpPr>
          <p:cNvPr id="611" name="TextShape 2"/>
          <p:cNvSpPr txBox="1"/>
          <p:nvPr/>
        </p:nvSpPr>
        <p:spPr>
          <a:xfrm>
            <a:off x="8629560" y="4767120"/>
            <a:ext cx="514080" cy="274320"/>
          </a:xfrm>
          <a:prstGeom prst="rect">
            <a:avLst/>
          </a:prstGeom>
          <a:noFill/>
          <a:ln>
            <a:noFill/>
          </a:ln>
        </p:spPr>
        <p:txBody>
          <a:bodyPr anchor="ctr"/>
          <a:lstStyle/>
          <a:p>
            <a:pPr algn="r">
              <a:lnSpc>
                <a:spcPct val="100000"/>
              </a:lnSpc>
            </a:pPr>
            <a:fld id="{E1DAFF40-E94E-46FF-8260-158160265A5A}" type="slidenum">
              <a:rPr lang="en-GB" sz="1200" b="0" strike="noStrike" spc="-1">
                <a:solidFill>
                  <a:srgbClr val="8B8B8B"/>
                </a:solidFill>
                <a:uFill>
                  <a:solidFill>
                    <a:srgbClr val="FFFFFF"/>
                  </a:solidFill>
                </a:uFill>
                <a:latin typeface="Calibri"/>
              </a:rPr>
              <a:pPr algn="r">
                <a:lnSpc>
                  <a:spcPct val="100000"/>
                </a:lnSpc>
              </a:pPr>
              <a:t>61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icture 9"/>
          <p:cNvPicPr/>
          <p:nvPr/>
        </p:nvPicPr>
        <p:blipFill>
          <a:blip r:embed="rId3" cstate="print"/>
          <a:stretch/>
        </p:blipFill>
        <p:spPr>
          <a:xfrm>
            <a:off x="7135920" y="504000"/>
            <a:ext cx="676440" cy="676440"/>
          </a:xfrm>
          <a:prstGeom prst="rect">
            <a:avLst/>
          </a:prstGeom>
          <a:ln>
            <a:noFill/>
          </a:ln>
        </p:spPr>
      </p:pic>
      <p:pic>
        <p:nvPicPr>
          <p:cNvPr id="613" name="Picture 9"/>
          <p:cNvPicPr/>
          <p:nvPr/>
        </p:nvPicPr>
        <p:blipFill>
          <a:blip r:embed="rId3" cstate="print"/>
          <a:stretch/>
        </p:blipFill>
        <p:spPr>
          <a:xfrm>
            <a:off x="4140000" y="527040"/>
            <a:ext cx="676440" cy="676440"/>
          </a:xfrm>
          <a:prstGeom prst="rect">
            <a:avLst/>
          </a:prstGeom>
          <a:ln>
            <a:noFill/>
          </a:ln>
        </p:spPr>
      </p:pic>
      <p:pic>
        <p:nvPicPr>
          <p:cNvPr id="614" name="Picture 5"/>
          <p:cNvPicPr/>
          <p:nvPr/>
        </p:nvPicPr>
        <p:blipFill>
          <a:blip r:embed="rId4" cstate="print"/>
          <a:stretch/>
        </p:blipFill>
        <p:spPr>
          <a:xfrm>
            <a:off x="6804360" y="2931840"/>
            <a:ext cx="1440360" cy="1047600"/>
          </a:xfrm>
          <a:prstGeom prst="rect">
            <a:avLst/>
          </a:prstGeom>
          <a:ln>
            <a:noFill/>
          </a:ln>
        </p:spPr>
      </p:pic>
      <p:sp>
        <p:nvSpPr>
          <p:cNvPr id="615" name="CustomShape 1"/>
          <p:cNvSpPr/>
          <p:nvPr/>
        </p:nvSpPr>
        <p:spPr>
          <a:xfrm>
            <a:off x="7164360" y="1203480"/>
            <a:ext cx="1728000" cy="1656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616" name="CustomShape 2"/>
          <p:cNvSpPr/>
          <p:nvPr/>
        </p:nvSpPr>
        <p:spPr>
          <a:xfrm>
            <a:off x="467640" y="1203480"/>
            <a:ext cx="4608000" cy="2448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Raspberry Pi </a:t>
            </a: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Calibri"/>
              </a:rPr>
              <a:t>2B or 3B</a:t>
            </a:r>
            <a:endParaRPr lang="en-GB" sz="1800" b="0" strike="noStrike" spc="-1">
              <a:solidFill>
                <a:srgbClr val="000000"/>
              </a:solidFill>
              <a:uFill>
                <a:solidFill>
                  <a:srgbClr val="FFFFFF"/>
                </a:solidFill>
              </a:uFill>
              <a:latin typeface="Arial"/>
            </a:endParaRPr>
          </a:p>
        </p:txBody>
      </p:sp>
      <p:sp>
        <p:nvSpPr>
          <p:cNvPr id="617" name="TextShape 3"/>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618" name="TextShape 4"/>
          <p:cNvSpPr txBox="1"/>
          <p:nvPr/>
        </p:nvSpPr>
        <p:spPr>
          <a:xfrm>
            <a:off x="8172360" y="4767120"/>
            <a:ext cx="514080" cy="273600"/>
          </a:xfrm>
          <a:prstGeom prst="rect">
            <a:avLst/>
          </a:prstGeom>
          <a:noFill/>
          <a:ln>
            <a:noFill/>
          </a:ln>
        </p:spPr>
        <p:txBody>
          <a:bodyPr anchor="ctr"/>
          <a:lstStyle/>
          <a:p>
            <a:pPr algn="r">
              <a:lnSpc>
                <a:spcPct val="100000"/>
              </a:lnSpc>
            </a:pPr>
            <a:fld id="{113001EB-5801-4242-BCAC-D6B90103F3C7}" type="slidenum">
              <a:rPr lang="en-GB" sz="1200" b="0" strike="noStrike" spc="-1">
                <a:solidFill>
                  <a:srgbClr val="8B8B8B"/>
                </a:solidFill>
                <a:uFill>
                  <a:solidFill>
                    <a:srgbClr val="FFFFFF"/>
                  </a:solidFill>
                </a:uFill>
                <a:latin typeface="Calibri"/>
              </a:rPr>
              <a:pPr algn="r">
                <a:lnSpc>
                  <a:spcPct val="100000"/>
                </a:lnSpc>
              </a:pPr>
              <a:t>62</a:t>
            </a:fld>
            <a:endParaRPr lang="en-GB" sz="1200" b="0" strike="noStrike" spc="-1">
              <a:solidFill>
                <a:srgbClr val="000000"/>
              </a:solidFill>
              <a:uFill>
                <a:solidFill>
                  <a:srgbClr val="FFFFFF"/>
                </a:solidFill>
              </a:uFill>
              <a:latin typeface="Times New Roman"/>
            </a:endParaRPr>
          </a:p>
        </p:txBody>
      </p:sp>
      <p:sp>
        <p:nvSpPr>
          <p:cNvPr id="619" name="CustomShape 5"/>
          <p:cNvSpPr/>
          <p:nvPr/>
        </p:nvSpPr>
        <p:spPr>
          <a:xfrm>
            <a:off x="539640" y="1347480"/>
            <a:ext cx="1223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1.4 Laufzeit</a:t>
            </a:r>
            <a:endParaRPr lang="en-GB" sz="1800" b="0" strike="noStrike" spc="-1">
              <a:solidFill>
                <a:srgbClr val="000000"/>
              </a:solidFill>
              <a:uFill>
                <a:solidFill>
                  <a:srgbClr val="FFFFFF"/>
                </a:solidFill>
              </a:uFill>
              <a:latin typeface="Arial"/>
            </a:endParaRPr>
          </a:p>
        </p:txBody>
      </p:sp>
      <p:sp>
        <p:nvSpPr>
          <p:cNvPr id="620" name="CustomShape 6"/>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621" name="CustomShape 7"/>
          <p:cNvSpPr/>
          <p:nvPr/>
        </p:nvSpPr>
        <p:spPr>
          <a:xfrm>
            <a:off x="7308360" y="134748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622" name="CustomShape 8"/>
          <p:cNvSpPr/>
          <p:nvPr/>
        </p:nvSpPr>
        <p:spPr>
          <a:xfrm>
            <a:off x="3384000" y="257184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623" name="CustomShape 9"/>
          <p:cNvSpPr/>
          <p:nvPr/>
        </p:nvSpPr>
        <p:spPr>
          <a:xfrm>
            <a:off x="539640" y="257184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624" name="CustomShape 10"/>
          <p:cNvSpPr/>
          <p:nvPr/>
        </p:nvSpPr>
        <p:spPr>
          <a:xfrm>
            <a:off x="1763640" y="1815840"/>
            <a:ext cx="1728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625" name="CustomShape 11"/>
          <p:cNvSpPr/>
          <p:nvPr/>
        </p:nvSpPr>
        <p:spPr>
          <a:xfrm>
            <a:off x="1835640" y="1851840"/>
            <a:ext cx="158364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Remote Sensor Protocol über Sockel 42001</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Globale Variablen</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Sendungen</a:t>
            </a:r>
            <a:endParaRPr lang="en-GB" sz="1100" b="0" strike="noStrike" spc="-1">
              <a:solidFill>
                <a:srgbClr val="000000"/>
              </a:solidFill>
              <a:uFill>
                <a:solidFill>
                  <a:srgbClr val="FFFFFF"/>
                </a:solidFill>
              </a:uFill>
              <a:latin typeface="Arial"/>
            </a:endParaRPr>
          </a:p>
        </p:txBody>
      </p:sp>
      <p:sp>
        <p:nvSpPr>
          <p:cNvPr id="626" name="CustomShape 12"/>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627" name="Picture 3"/>
          <p:cNvPicPr/>
          <p:nvPr/>
        </p:nvPicPr>
        <p:blipFill>
          <a:blip r:embed="rId5" cstate="print"/>
          <a:stretch/>
        </p:blipFill>
        <p:spPr>
          <a:xfrm>
            <a:off x="8172360" y="3147840"/>
            <a:ext cx="802800" cy="575640"/>
          </a:xfrm>
          <a:prstGeom prst="rect">
            <a:avLst/>
          </a:prstGeom>
          <a:ln w="9360">
            <a:noFill/>
          </a:ln>
        </p:spPr>
      </p:pic>
      <p:pic>
        <p:nvPicPr>
          <p:cNvPr id="628" name="Picture 4"/>
          <p:cNvPicPr/>
          <p:nvPr/>
        </p:nvPicPr>
        <p:blipFill>
          <a:blip r:embed="rId6" cstate="print"/>
          <a:stretch/>
        </p:blipFill>
        <p:spPr>
          <a:xfrm>
            <a:off x="7812360" y="3219840"/>
            <a:ext cx="470160" cy="431640"/>
          </a:xfrm>
          <a:prstGeom prst="rect">
            <a:avLst/>
          </a:prstGeom>
          <a:ln>
            <a:noFill/>
          </a:ln>
        </p:spPr>
      </p:pic>
      <p:sp>
        <p:nvSpPr>
          <p:cNvPr id="629" name="Line 13"/>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0" name="Line 14"/>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1" name="Line 15"/>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2" name="CustomShape 16"/>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a:t>
            </a:r>
            <a:endParaRPr lang="en-GB" sz="1200" b="0" strike="noStrike" spc="-1">
              <a:solidFill>
                <a:srgbClr val="000000"/>
              </a:solidFill>
              <a:uFill>
                <a:solidFill>
                  <a:srgbClr val="FFFFFF"/>
                </a:solidFill>
              </a:uFill>
              <a:latin typeface="Arial"/>
            </a:endParaRPr>
          </a:p>
        </p:txBody>
      </p:sp>
      <p:pic>
        <p:nvPicPr>
          <p:cNvPr id="633" name="Picture 6"/>
          <p:cNvPicPr/>
          <p:nvPr/>
        </p:nvPicPr>
        <p:blipFill>
          <a:blip r:embed="rId7" cstate="print"/>
          <a:stretch/>
        </p:blipFill>
        <p:spPr>
          <a:xfrm>
            <a:off x="1115640" y="3939840"/>
            <a:ext cx="1186920" cy="576360"/>
          </a:xfrm>
          <a:prstGeom prst="rect">
            <a:avLst/>
          </a:prstGeom>
          <a:ln>
            <a:noFill/>
          </a:ln>
        </p:spPr>
      </p:pic>
      <p:pic>
        <p:nvPicPr>
          <p:cNvPr id="634" name="Picture 7"/>
          <p:cNvPicPr/>
          <p:nvPr/>
        </p:nvPicPr>
        <p:blipFill>
          <a:blip r:embed="rId8" cstate="print"/>
          <a:stretch/>
        </p:blipFill>
        <p:spPr>
          <a:xfrm>
            <a:off x="2339640" y="3939840"/>
            <a:ext cx="638640" cy="638640"/>
          </a:xfrm>
          <a:prstGeom prst="rect">
            <a:avLst/>
          </a:prstGeom>
          <a:ln>
            <a:noFill/>
          </a:ln>
        </p:spPr>
      </p:pic>
      <p:pic>
        <p:nvPicPr>
          <p:cNvPr id="635" name="Picture 7"/>
          <p:cNvPicPr/>
          <p:nvPr/>
        </p:nvPicPr>
        <p:blipFill>
          <a:blip r:embed="rId8" cstate="print"/>
          <a:stretch/>
        </p:blipFill>
        <p:spPr>
          <a:xfrm>
            <a:off x="396000" y="3939840"/>
            <a:ext cx="638640" cy="638640"/>
          </a:xfrm>
          <a:prstGeom prst="rect">
            <a:avLst/>
          </a:prstGeom>
          <a:ln>
            <a:noFill/>
          </a:ln>
        </p:spPr>
      </p:pic>
      <p:pic>
        <p:nvPicPr>
          <p:cNvPr id="636" name="Picture 8"/>
          <p:cNvPicPr/>
          <p:nvPr/>
        </p:nvPicPr>
        <p:blipFill>
          <a:blip r:embed="rId9" cstate="print"/>
          <a:stretch/>
        </p:blipFill>
        <p:spPr>
          <a:xfrm>
            <a:off x="3132000" y="3795840"/>
            <a:ext cx="867600" cy="867600"/>
          </a:xfrm>
          <a:prstGeom prst="rect">
            <a:avLst/>
          </a:prstGeom>
          <a:ln>
            <a:noFill/>
          </a:ln>
        </p:spPr>
      </p:pic>
      <p:sp>
        <p:nvSpPr>
          <p:cNvPr id="637" name="Line 17"/>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8" name="Line 18"/>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9" name="Line 19"/>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0" name="Line 20"/>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1" name="CustomShape 21"/>
          <p:cNvSpPr/>
          <p:nvPr/>
        </p:nvSpPr>
        <p:spPr>
          <a:xfrm>
            <a:off x="1763640" y="257184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642" name="CustomShape 22"/>
          <p:cNvSpPr/>
          <p:nvPr/>
        </p:nvSpPr>
        <p:spPr>
          <a:xfrm>
            <a:off x="7200000" y="386784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643" name="CustomShape 23"/>
          <p:cNvSpPr/>
          <p:nvPr/>
        </p:nvSpPr>
        <p:spPr>
          <a:xfrm>
            <a:off x="7200000" y="408384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644" name="CustomShape 24"/>
          <p:cNvSpPr/>
          <p:nvPr/>
        </p:nvSpPr>
        <p:spPr>
          <a:xfrm>
            <a:off x="7200000" y="444384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Vorbereitet vom Lehrer oder Experten</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Definieren der Konfigurationsdatei</a:t>
            </a:r>
          </a:p>
        </p:txBody>
      </p:sp>
      <p:sp>
        <p:nvSpPr>
          <p:cNvPr id="64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Nichts neues, Sie können die gleiche Konfigurationsdatei für Scratch 1.4 wie für Scratch 2 verwenden.</a:t>
            </a:r>
          </a:p>
        </p:txBody>
      </p:sp>
      <p:sp>
        <p:nvSpPr>
          <p:cNvPr id="647" name="TextShape 3"/>
          <p:cNvSpPr txBox="1"/>
          <p:nvPr/>
        </p:nvSpPr>
        <p:spPr>
          <a:xfrm>
            <a:off x="8172360" y="4767120"/>
            <a:ext cx="514080" cy="273600"/>
          </a:xfrm>
          <a:prstGeom prst="rect">
            <a:avLst/>
          </a:prstGeom>
          <a:noFill/>
          <a:ln>
            <a:noFill/>
          </a:ln>
        </p:spPr>
        <p:txBody>
          <a:bodyPr anchor="ctr"/>
          <a:lstStyle/>
          <a:p>
            <a:pPr algn="r">
              <a:lnSpc>
                <a:spcPct val="100000"/>
              </a:lnSpc>
            </a:pPr>
            <a:fld id="{AE2C0719-0C5A-401F-8B49-BAB6AC42CFA8}" type="slidenum">
              <a:rPr lang="en-GB" sz="1200" b="0" strike="noStrike" spc="-1">
                <a:solidFill>
                  <a:srgbClr val="8B8B8B"/>
                </a:solidFill>
                <a:uFill>
                  <a:solidFill>
                    <a:srgbClr val="FFFFFF"/>
                  </a:solidFill>
                </a:uFill>
                <a:latin typeface="Calibri"/>
              </a:rPr>
              <a:pPr algn="r">
                <a:lnSpc>
                  <a:spcPct val="100000"/>
                </a:lnSpc>
              </a:pPr>
              <a:t>63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Erstellen Sie das Scratch-Programm</a:t>
            </a:r>
          </a:p>
        </p:txBody>
      </p:sp>
      <p:sp>
        <p:nvSpPr>
          <p:cNvPr id="649" name="TextShape 2"/>
          <p:cNvSpPr txBox="1"/>
          <p:nvPr/>
        </p:nvSpPr>
        <p:spPr>
          <a:xfrm>
            <a:off x="457200" y="1059480"/>
            <a:ext cx="4114440" cy="3534840"/>
          </a:xfrm>
          <a:prstGeom prst="rect">
            <a:avLst/>
          </a:prstGeom>
          <a:noFill/>
          <a:ln>
            <a:noFill/>
          </a:ln>
        </p:spPr>
        <p:txBody>
          <a:bodyPr>
            <a:normAutofit fontScale="77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Start Scratch          </a:t>
            </a:r>
            <a:r>
              <a:rPr lang="nl-NL" sz="2400" spc="-1" dirty="0" smtClean="0">
                <a:solidFill>
                  <a:srgbClr val="000000"/>
                </a:solidFill>
                <a:uFill>
                  <a:solidFill>
                    <a:srgbClr val="FFFFFF"/>
                  </a:solidFill>
                </a:uFill>
                <a:latin typeface="OpenSymbol"/>
                <a:ea typeface="OpenSymbol"/>
                <a:sym typeface="Wingdings" pitchFamily="2" charset="2"/>
              </a:rPr>
              <a:t></a:t>
            </a:r>
            <a:r>
              <a:rPr lang="nl-NL" sz="2400" b="0" strike="noStrike" spc="-1" dirty="0" err="1" smtClean="0">
                <a:solidFill>
                  <a:srgbClr val="000000"/>
                </a:solidFill>
                <a:uFill>
                  <a:solidFill>
                    <a:srgbClr val="FFFFFF"/>
                  </a:solidFill>
                </a:uFill>
                <a:latin typeface="Calibri"/>
              </a:rPr>
              <a:t>Entwicklung</a:t>
            </a:r>
            <a:r>
              <a:rPr lang="nl-NL" sz="2400" b="0" strike="noStrike" spc="-1" dirty="0" smtClean="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Scratch</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Unterstützung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Netzwerksensoren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einschalten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Rechtsklick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Sensor)</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BigRedLED</a:t>
            </a:r>
            <a:r>
              <a:rPr lang="nl-NL" sz="2400" b="0" strike="noStrike" spc="-1" dirty="0">
                <a:solidFill>
                  <a:srgbClr val="000000"/>
                </a:solidFill>
                <a:uFill>
                  <a:solidFill>
                    <a:srgbClr val="FFFFFF"/>
                  </a:solidFill>
                </a:uFill>
                <a:latin typeface="Calibri"/>
              </a:rPr>
              <a:t>, die allen </a:t>
            </a:r>
            <a:r>
              <a:rPr lang="nl-NL" sz="2400" b="0" strike="noStrike" spc="-1" dirty="0" err="1">
                <a:solidFill>
                  <a:srgbClr val="000000"/>
                </a:solidFill>
                <a:uFill>
                  <a:solidFill>
                    <a:srgbClr val="FFFFFF"/>
                  </a:solidFill>
                </a:uFill>
                <a:latin typeface="Calibri"/>
              </a:rPr>
              <a:t>Sprites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Verfügung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kreuzen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Kästchen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Button-Sensor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a:t>
            </a:r>
          </a:p>
        </p:txBody>
      </p:sp>
      <p:sp>
        <p:nvSpPr>
          <p:cNvPr id="650" name="TextShape 3"/>
          <p:cNvSpPr txBox="1"/>
          <p:nvPr/>
        </p:nvSpPr>
        <p:spPr>
          <a:xfrm>
            <a:off x="8172360" y="4767120"/>
            <a:ext cx="514080" cy="273600"/>
          </a:xfrm>
          <a:prstGeom prst="rect">
            <a:avLst/>
          </a:prstGeom>
          <a:noFill/>
          <a:ln>
            <a:noFill/>
          </a:ln>
        </p:spPr>
        <p:txBody>
          <a:bodyPr anchor="ctr"/>
          <a:lstStyle/>
          <a:p>
            <a:pPr algn="r">
              <a:lnSpc>
                <a:spcPct val="100000"/>
              </a:lnSpc>
            </a:pPr>
            <a:fld id="{9998A6A7-B8D3-4399-995C-FFFDFF91B626}" type="slidenum">
              <a:rPr lang="en-GB" sz="1200" b="0" strike="noStrike" spc="-1">
                <a:solidFill>
                  <a:srgbClr val="8B8B8B"/>
                </a:solidFill>
                <a:uFill>
                  <a:solidFill>
                    <a:srgbClr val="FFFFFF"/>
                  </a:solidFill>
                </a:uFill>
                <a:latin typeface="Calibri"/>
              </a:rPr>
              <a:pPr algn="r">
                <a:lnSpc>
                  <a:spcPct val="100000"/>
                </a:lnSpc>
              </a:pPr>
              <a:t>64</a:t>
            </a:fld>
            <a:endParaRPr lang="en-GB" sz="1200" b="0" strike="noStrike" spc="-1">
              <a:solidFill>
                <a:srgbClr val="000000"/>
              </a:solidFill>
              <a:uFill>
                <a:solidFill>
                  <a:srgbClr val="FFFFFF"/>
                </a:solidFill>
              </a:uFill>
              <a:latin typeface="Times New Roman"/>
            </a:endParaRPr>
          </a:p>
        </p:txBody>
      </p:sp>
      <p:pic>
        <p:nvPicPr>
          <p:cNvPr id="651" name="Picture 3"/>
          <p:cNvPicPr/>
          <p:nvPr/>
        </p:nvPicPr>
        <p:blipFill>
          <a:blip r:embed="rId3" cstate="print"/>
          <a:stretch/>
        </p:blipFill>
        <p:spPr>
          <a:xfrm>
            <a:off x="5148000" y="987480"/>
            <a:ext cx="3219120" cy="761760"/>
          </a:xfrm>
          <a:prstGeom prst="rect">
            <a:avLst/>
          </a:prstGeom>
          <a:ln>
            <a:noFill/>
          </a:ln>
        </p:spPr>
      </p:pic>
      <p:pic>
        <p:nvPicPr>
          <p:cNvPr id="652" name="Picture 5"/>
          <p:cNvPicPr/>
          <p:nvPr/>
        </p:nvPicPr>
        <p:blipFill>
          <a:blip r:embed="rId4" cstate="print"/>
          <a:srcRect b="14089"/>
          <a:stretch/>
        </p:blipFill>
        <p:spPr>
          <a:xfrm>
            <a:off x="6588360" y="4011840"/>
            <a:ext cx="1742760" cy="359640"/>
          </a:xfrm>
          <a:prstGeom prst="rect">
            <a:avLst/>
          </a:prstGeom>
          <a:ln>
            <a:noFill/>
          </a:ln>
        </p:spPr>
      </p:pic>
      <p:sp>
        <p:nvSpPr>
          <p:cNvPr id="653" name="CustomShape 4"/>
          <p:cNvSpPr/>
          <p:nvPr/>
        </p:nvSpPr>
        <p:spPr>
          <a:xfrm flipV="1">
            <a:off x="4427984" y="1556280"/>
            <a:ext cx="1584016" cy="36739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4" name="CustomShape 5"/>
          <p:cNvSpPr/>
          <p:nvPr/>
        </p:nvSpPr>
        <p:spPr>
          <a:xfrm flipV="1">
            <a:off x="3995936" y="2636640"/>
            <a:ext cx="2376064" cy="43916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5" name="CustomShape 6"/>
          <p:cNvSpPr/>
          <p:nvPr/>
        </p:nvSpPr>
        <p:spPr>
          <a:xfrm>
            <a:off x="4067944" y="3507854"/>
            <a:ext cx="3168056" cy="7090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6" name="CustomShape 7"/>
          <p:cNvSpPr/>
          <p:nvPr/>
        </p:nvSpPr>
        <p:spPr>
          <a:xfrm>
            <a:off x="4139952" y="4083918"/>
            <a:ext cx="2448048" cy="107562"/>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7" name="Picture 7"/>
          <p:cNvPicPr/>
          <p:nvPr/>
        </p:nvPicPr>
        <p:blipFill>
          <a:blip r:embed="rId5" cstate="print"/>
          <a:stretch/>
        </p:blipFill>
        <p:spPr>
          <a:xfrm>
            <a:off x="1944000" y="1044720"/>
            <a:ext cx="451800" cy="395280"/>
          </a:xfrm>
          <a:prstGeom prst="rect">
            <a:avLst/>
          </a:prstGeom>
          <a:ln>
            <a:noFill/>
          </a:ln>
        </p:spPr>
      </p:pic>
      <p:sp>
        <p:nvSpPr>
          <p:cNvPr id="658" name="CustomShape 8"/>
          <p:cNvSpPr/>
          <p:nvPr/>
        </p:nvSpPr>
        <p:spPr>
          <a:xfrm flipV="1">
            <a:off x="4284000" y="2420640"/>
            <a:ext cx="2088000" cy="14364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9" name="Picture 2"/>
          <p:cNvPicPr/>
          <p:nvPr/>
        </p:nvPicPr>
        <p:blipFill>
          <a:blip r:embed="rId6" cstate="print"/>
          <a:stretch/>
        </p:blipFill>
        <p:spPr>
          <a:xfrm>
            <a:off x="7236360" y="3435840"/>
            <a:ext cx="914040" cy="266400"/>
          </a:xfrm>
          <a:prstGeom prst="rect">
            <a:avLst/>
          </a:prstGeom>
          <a:ln>
            <a:noFill/>
          </a:ln>
        </p:spPr>
      </p:pic>
      <p:pic>
        <p:nvPicPr>
          <p:cNvPr id="660" name="Picture 3"/>
          <p:cNvPicPr/>
          <p:nvPr/>
        </p:nvPicPr>
        <p:blipFill>
          <a:blip r:embed="rId7" cstate="print"/>
          <a:stretch/>
        </p:blipFill>
        <p:spPr>
          <a:xfrm>
            <a:off x="6372360" y="1851840"/>
            <a:ext cx="2368080" cy="140400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Programm in Scratch 1.4</a:t>
            </a:r>
          </a:p>
        </p:txBody>
      </p:sp>
      <p:sp>
        <p:nvSpPr>
          <p:cNvPr id="662" name="TextShape 2"/>
          <p:cNvSpPr txBox="1"/>
          <p:nvPr/>
        </p:nvSpPr>
        <p:spPr>
          <a:xfrm>
            <a:off x="457200" y="1200240"/>
            <a:ext cx="4042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Stellen Sie dieses Programm auf "Scratch", wodurch die rote LED leuchtet, wenn die Taste losgelassen wird.</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Testen Sie, ob es funktioniert.</a:t>
            </a:r>
          </a:p>
        </p:txBody>
      </p:sp>
      <p:sp>
        <p:nvSpPr>
          <p:cNvPr id="663" name="TextShape 3"/>
          <p:cNvSpPr txBox="1"/>
          <p:nvPr/>
        </p:nvSpPr>
        <p:spPr>
          <a:xfrm>
            <a:off x="8172360" y="4767120"/>
            <a:ext cx="514080" cy="273600"/>
          </a:xfrm>
          <a:prstGeom prst="rect">
            <a:avLst/>
          </a:prstGeom>
          <a:noFill/>
          <a:ln>
            <a:noFill/>
          </a:ln>
        </p:spPr>
        <p:txBody>
          <a:bodyPr anchor="ctr"/>
          <a:lstStyle/>
          <a:p>
            <a:pPr algn="r">
              <a:lnSpc>
                <a:spcPct val="100000"/>
              </a:lnSpc>
            </a:pPr>
            <a:fld id="{F8B5DDB1-5CCD-41B5-B945-0867FECE55AD}" type="slidenum">
              <a:rPr lang="en-GB" sz="1200" b="0" strike="noStrike" spc="-1">
                <a:solidFill>
                  <a:srgbClr val="8B8B8B"/>
                </a:solidFill>
                <a:uFill>
                  <a:solidFill>
                    <a:srgbClr val="FFFFFF"/>
                  </a:solidFill>
                </a:uFill>
                <a:latin typeface="Calibri"/>
              </a:rPr>
              <a:pPr algn="r">
                <a:lnSpc>
                  <a:spcPct val="100000"/>
                </a:lnSpc>
              </a:pPr>
              <a:t>65</a:t>
            </a:fld>
            <a:endParaRPr lang="en-GB" sz="1200" b="0" strike="noStrike" spc="-1">
              <a:solidFill>
                <a:srgbClr val="000000"/>
              </a:solidFill>
              <a:uFill>
                <a:solidFill>
                  <a:srgbClr val="FFFFFF"/>
                </a:solidFill>
              </a:uFill>
              <a:latin typeface="Times New Roman"/>
            </a:endParaRPr>
          </a:p>
        </p:txBody>
      </p:sp>
      <p:pic>
        <p:nvPicPr>
          <p:cNvPr id="664" name="Picture 2"/>
          <p:cNvPicPr/>
          <p:nvPr/>
        </p:nvPicPr>
        <p:blipFill>
          <a:blip r:embed="rId3" cstate="print"/>
          <a:stretch/>
        </p:blipFill>
        <p:spPr>
          <a:xfrm>
            <a:off x="5004000" y="1779840"/>
            <a:ext cx="2771280" cy="1114200"/>
          </a:xfrm>
          <a:prstGeom prst="rect">
            <a:avLst/>
          </a:prstGeom>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Anhang B</a:t>
            </a:r>
            <a:r>
              <a:t/>
            </a:r>
            <a:br/>
            <a:r>
              <a:rPr lang="nl-NL" sz="4400" b="0" strike="noStrike" spc="-1">
                <a:solidFill>
                  <a:srgbClr val="FFFFFF"/>
                </a:solidFill>
                <a:uFill>
                  <a:solidFill>
                    <a:srgbClr val="FFFFFF"/>
                  </a:solidFill>
                </a:uFill>
                <a:latin typeface="Calibri"/>
              </a:rPr>
              <a:t>Grundlegende Elektronik</a:t>
            </a:r>
            <a:endParaRPr lang="nl-NL" sz="4400" b="0" strike="noStrike" spc="-1">
              <a:solidFill>
                <a:srgbClr val="000000"/>
              </a:solidFill>
              <a:uFill>
                <a:solidFill>
                  <a:srgbClr val="FFFFFF"/>
                </a:solidFill>
              </a:uFill>
              <a:latin typeface="Calibri"/>
            </a:endParaRPr>
          </a:p>
        </p:txBody>
      </p:sp>
      <p:sp>
        <p:nvSpPr>
          <p:cNvPr id="666" name="TextShape 2"/>
          <p:cNvSpPr txBox="1"/>
          <p:nvPr/>
        </p:nvSpPr>
        <p:spPr>
          <a:xfrm>
            <a:off x="8629560" y="4767120"/>
            <a:ext cx="514080" cy="274320"/>
          </a:xfrm>
          <a:prstGeom prst="rect">
            <a:avLst/>
          </a:prstGeom>
          <a:noFill/>
          <a:ln>
            <a:noFill/>
          </a:ln>
        </p:spPr>
        <p:txBody>
          <a:bodyPr anchor="ctr"/>
          <a:lstStyle/>
          <a:p>
            <a:pPr algn="r">
              <a:lnSpc>
                <a:spcPct val="100000"/>
              </a:lnSpc>
            </a:pPr>
            <a:fld id="{4B76655B-1EFD-40F5-92CC-B2067AF7C7A9}" type="slidenum">
              <a:rPr lang="en-GB" sz="1200" b="0" strike="noStrike" spc="-1">
                <a:solidFill>
                  <a:srgbClr val="8B8B8B"/>
                </a:solidFill>
                <a:uFill>
                  <a:solidFill>
                    <a:srgbClr val="FFFFFF"/>
                  </a:solidFill>
                </a:uFill>
                <a:latin typeface="Calibri"/>
              </a:rPr>
              <a:pPr algn="r">
                <a:lnSpc>
                  <a:spcPct val="100000"/>
                </a:lnSpc>
              </a:pPr>
              <a:t>66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Hinzugefügt werden</a:t>
            </a:r>
          </a:p>
        </p:txBody>
      </p:sp>
      <p:sp>
        <p:nvSpPr>
          <p:cNvPr id="668" name="TextShape 2"/>
          <p:cNvSpPr txBox="1"/>
          <p:nvPr/>
        </p:nvSpPr>
        <p:spPr>
          <a:xfrm>
            <a:off x="8172360" y="4767120"/>
            <a:ext cx="514080" cy="273600"/>
          </a:xfrm>
          <a:prstGeom prst="rect">
            <a:avLst/>
          </a:prstGeom>
          <a:noFill/>
          <a:ln>
            <a:noFill/>
          </a:ln>
        </p:spPr>
        <p:txBody>
          <a:bodyPr anchor="ctr"/>
          <a:lstStyle/>
          <a:p>
            <a:pPr algn="r">
              <a:lnSpc>
                <a:spcPct val="100000"/>
              </a:lnSpc>
            </a:pPr>
            <a:fld id="{64BCF58E-D863-43D7-9CE7-D8B84268B889}" type="slidenum">
              <a:rPr lang="en-GB" sz="1200" b="0" strike="noStrike" spc="-1">
                <a:solidFill>
                  <a:srgbClr val="8B8B8B"/>
                </a:solidFill>
                <a:uFill>
                  <a:solidFill>
                    <a:srgbClr val="FFFFFF"/>
                  </a:solidFill>
                </a:uFill>
                <a:latin typeface="Calibri"/>
              </a:rPr>
              <a:pPr algn="r">
                <a:lnSpc>
                  <a:spcPct val="100000"/>
                </a:lnSpc>
              </a:pPr>
              <a:t>67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467640" y="1635480"/>
            <a:ext cx="8229240" cy="2081160"/>
          </a:xfrm>
          <a:prstGeom prst="rect">
            <a:avLst/>
          </a:prstGeom>
          <a:noFill/>
          <a:ln>
            <a:noFill/>
          </a:ln>
        </p:spPr>
        <p:txBody>
          <a:bodyPr anchor="ctr"/>
          <a:lstStyle/>
          <a:p>
            <a:pPr algn="ctr">
              <a:lnSpc>
                <a:spcPct val="100000"/>
              </a:lnSpc>
            </a:pPr>
            <a:r>
              <a:rPr lang="nl-NL" sz="7200" b="0" strike="noStrike" spc="-1">
                <a:solidFill>
                  <a:srgbClr val="FFFFFF"/>
                </a:solidFill>
                <a:uFill>
                  <a:solidFill>
                    <a:srgbClr val="FFFFFF"/>
                  </a:solidFill>
                </a:uFill>
                <a:latin typeface="Calibri"/>
              </a:rPr>
              <a:t>Ende des Anfängerworkshops</a:t>
            </a:r>
            <a:endParaRPr lang="nl-NL" sz="7200" b="0" strike="noStrike" spc="-1">
              <a:solidFill>
                <a:srgbClr val="000000"/>
              </a:solidFill>
              <a:uFill>
                <a:solidFill>
                  <a:srgbClr val="FFFFFF"/>
                </a:solidFill>
              </a:uFill>
              <a:latin typeface="Calibri"/>
            </a:endParaRPr>
          </a:p>
        </p:txBody>
      </p:sp>
      <p:sp>
        <p:nvSpPr>
          <p:cNvPr id="670" name="TextShape 2"/>
          <p:cNvSpPr txBox="1"/>
          <p:nvPr/>
        </p:nvSpPr>
        <p:spPr>
          <a:xfrm>
            <a:off x="8629560" y="4767120"/>
            <a:ext cx="514080" cy="274320"/>
          </a:xfrm>
          <a:prstGeom prst="rect">
            <a:avLst/>
          </a:prstGeom>
          <a:noFill/>
          <a:ln>
            <a:noFill/>
          </a:ln>
        </p:spPr>
        <p:txBody>
          <a:bodyPr anchor="ctr"/>
          <a:lstStyle/>
          <a:p>
            <a:pPr algn="r">
              <a:lnSpc>
                <a:spcPct val="100000"/>
              </a:lnSpc>
            </a:pPr>
            <a:fld id="{B91B5220-FA37-4B38-A209-EA835CF38509}" type="slidenum">
              <a:rPr lang="en-GB" sz="1200" b="0" strike="noStrike" spc="-1">
                <a:solidFill>
                  <a:srgbClr val="8B8B8B"/>
                </a:solidFill>
                <a:uFill>
                  <a:solidFill>
                    <a:srgbClr val="FFFFFF"/>
                  </a:solidFill>
                </a:uFill>
                <a:latin typeface="Calibri"/>
              </a:rPr>
              <a:pPr algn="r">
                <a:lnSpc>
                  <a:spcPct val="100000"/>
                </a:lnSpc>
              </a:pPr>
              <a:t>68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4644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Keine Ziele</a:t>
            </a:r>
          </a:p>
        </p:txBody>
      </p:sp>
      <p:sp>
        <p:nvSpPr>
          <p:cNvPr id="214"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Es ist kein Ziel, ein komplettes nützliches Spiel oder ein anderes Programm zu erstellen.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Sie können dies mit Ihrer eigenen Kreativität zu Hause tun, da Sie jetzt wissen, wie Sie mithilfe von scratchClient mehrere Hardwareteile von Scratch aus steuern können.</a:t>
            </a:r>
          </a:p>
        </p:txBody>
      </p:sp>
      <p:sp>
        <p:nvSpPr>
          <p:cNvPr id="215" name="TextShape 3"/>
          <p:cNvSpPr txBox="1"/>
          <p:nvPr/>
        </p:nvSpPr>
        <p:spPr>
          <a:xfrm>
            <a:off x="8172360" y="4767120"/>
            <a:ext cx="514080" cy="273600"/>
          </a:xfrm>
          <a:prstGeom prst="rect">
            <a:avLst/>
          </a:prstGeom>
          <a:noFill/>
          <a:ln>
            <a:noFill/>
          </a:ln>
        </p:spPr>
        <p:txBody>
          <a:bodyPr anchor="ctr"/>
          <a:lstStyle/>
          <a:p>
            <a:pPr algn="r">
              <a:lnSpc>
                <a:spcPct val="100000"/>
              </a:lnSpc>
            </a:pPr>
            <a:fld id="{7DE519CA-B606-4241-A6E5-B42B482BCBCF}" type="slidenum">
              <a:rPr lang="en-GB" sz="1200" b="0" strike="noStrike" spc="-1">
                <a:solidFill>
                  <a:srgbClr val="8B8B8B"/>
                </a:solidFill>
                <a:uFill>
                  <a:solidFill>
                    <a:srgbClr val="FFFFFF"/>
                  </a:solidFill>
                </a:uFill>
                <a:latin typeface="Calibri"/>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Beispiel für was mit Scratch und scratchClient erstellt werden kann</a:t>
            </a:r>
          </a:p>
        </p:txBody>
      </p:sp>
      <p:sp>
        <p:nvSpPr>
          <p:cNvPr id="217" name="TextShape 2"/>
          <p:cNvSpPr txBox="1"/>
          <p:nvPr/>
        </p:nvSpPr>
        <p:spPr>
          <a:xfrm>
            <a:off x="457200" y="1200240"/>
            <a:ext cx="8229240" cy="3394080"/>
          </a:xfrm>
          <a:prstGeom prst="rect">
            <a:avLst/>
          </a:prstGeom>
          <a:noFill/>
          <a:ln>
            <a:noFill/>
          </a:ln>
        </p:spPr>
        <p:txBody>
          <a:bodyPr>
            <a:normAutofit/>
          </a:bodyPr>
          <a:lstStyle/>
          <a:p>
            <a:pPr>
              <a:lnSpc>
                <a:spcPct val="100000"/>
              </a:lnSpc>
              <a:spcBef>
                <a:spcPts val="479"/>
              </a:spcBef>
            </a:pPr>
            <a:endParaRPr lang="nl-NL" sz="2400" b="0" strike="noStrike" spc="-1">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u="sng" strike="noStrike" spc="-1">
                <a:solidFill>
                  <a:srgbClr val="0000FF"/>
                </a:solidFill>
                <a:uFill>
                  <a:solidFill>
                    <a:srgbClr val="FFFFFF"/>
                  </a:solidFill>
                </a:uFill>
                <a:latin typeface="Calibri"/>
                <a:hlinkClick r:id="rId3"/>
              </a:rPr>
              <a:t>https://www.youtube.com/watch?v=Qo1gnXNzhqE</a:t>
            </a:r>
            <a:endParaRPr lang="nl-NL" sz="2400" b="0" strike="noStrike" spc="-1">
              <a:solidFill>
                <a:srgbClr val="000000"/>
              </a:solidFill>
              <a:uFill>
                <a:solidFill>
                  <a:srgbClr val="FFFFFF"/>
                </a:solidFill>
              </a:uFill>
              <a:latin typeface="Calibri"/>
            </a:endParaRPr>
          </a:p>
        </p:txBody>
      </p:sp>
      <p:sp>
        <p:nvSpPr>
          <p:cNvPr id="218" name="TextShape 3"/>
          <p:cNvSpPr txBox="1"/>
          <p:nvPr/>
        </p:nvSpPr>
        <p:spPr>
          <a:xfrm>
            <a:off x="8172360" y="4767120"/>
            <a:ext cx="514080" cy="273600"/>
          </a:xfrm>
          <a:prstGeom prst="rect">
            <a:avLst/>
          </a:prstGeom>
          <a:noFill/>
          <a:ln>
            <a:noFill/>
          </a:ln>
        </p:spPr>
        <p:txBody>
          <a:bodyPr anchor="ctr"/>
          <a:lstStyle/>
          <a:p>
            <a:pPr algn="r">
              <a:lnSpc>
                <a:spcPct val="100000"/>
              </a:lnSpc>
            </a:pPr>
            <a:fld id="{44CB8C88-256D-4698-9132-45B3A240A5D7}" type="slidenum">
              <a:rPr lang="en-GB" sz="1200" b="0" strike="noStrike" spc="-1">
                <a:solidFill>
                  <a:srgbClr val="8B8B8B"/>
                </a:solidFill>
                <a:uFill>
                  <a:solidFill>
                    <a:srgbClr val="FFFFFF"/>
                  </a:solidFill>
                </a:uFill>
                <a:latin typeface="Calibri"/>
              </a:rPr>
              <a:pPr algn="r">
                <a:lnSpc>
                  <a:spcPct val="100000"/>
                </a:lnSpc>
              </a:pPr>
              <a:t>8</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Versionen von Scratch</a:t>
            </a:r>
          </a:p>
        </p:txBody>
      </p:sp>
      <p:sp>
        <p:nvSpPr>
          <p:cNvPr id="220" name="TextShape 2"/>
          <p:cNvSpPr txBox="1"/>
          <p:nvPr/>
        </p:nvSpPr>
        <p:spPr>
          <a:xfrm>
            <a:off x="463680" y="109116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arbeiten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1.4</a:t>
            </a: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Der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a:t>
            </a:r>
            <a:r>
              <a:rPr lang="nl-NL" sz="2400" b="0" strike="noStrike" spc="-1" dirty="0" err="1">
                <a:solidFill>
                  <a:srgbClr val="000000"/>
                </a:solidFill>
                <a:uFill>
                  <a:solidFill>
                    <a:srgbClr val="FFFFFF"/>
                  </a:solidFill>
                </a:uFill>
                <a:latin typeface="Calibri"/>
              </a:rPr>
              <a:t>neue</a:t>
            </a:r>
            <a:r>
              <a:rPr lang="nl-NL" sz="2400" b="0" strike="noStrike" spc="-1" dirty="0">
                <a:solidFill>
                  <a:srgbClr val="000000"/>
                </a:solidFill>
                <a:uFill>
                  <a:solidFill>
                    <a:srgbClr val="FFFFFF"/>
                  </a:solidFill>
                </a:uFill>
                <a:latin typeface="Calibri"/>
              </a:rPr>
              <a:t> Scratch 2</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Dieser</a:t>
            </a:r>
            <a:r>
              <a:rPr lang="nl-NL" sz="2400" b="0" strike="noStrike" spc="-1" dirty="0">
                <a:solidFill>
                  <a:srgbClr val="000000"/>
                </a:solidFill>
                <a:uFill>
                  <a:solidFill>
                    <a:srgbClr val="FFFFFF"/>
                  </a:solidFill>
                </a:uFill>
                <a:latin typeface="Calibri"/>
              </a:rPr>
              <a:t> Workshop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geschrieben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2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hat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Bugs, </a:t>
            </a:r>
            <a:r>
              <a:rPr lang="nl-NL" sz="2400" b="0" strike="noStrike" spc="-1" dirty="0" err="1">
                <a:solidFill>
                  <a:srgbClr val="000000"/>
                </a:solidFill>
                <a:uFill>
                  <a:solidFill>
                    <a:srgbClr val="FFFFFF"/>
                  </a:solidFill>
                </a:uFill>
                <a:latin typeface="Calibri"/>
              </a:rPr>
              <a:t>aber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a:t>
            </a:r>
            <a:r>
              <a:rPr lang="nl-NL" sz="2400" b="0" strike="noStrike" spc="-1" dirty="0">
                <a:solidFill>
                  <a:srgbClr val="000000"/>
                </a:solidFill>
                <a:uFill>
                  <a:solidFill>
                    <a:srgbClr val="FFFFFF"/>
                  </a:solidFill>
                </a:uFill>
                <a:latin typeface="Calibri"/>
              </a:rPr>
              <a:t> werden es </a:t>
            </a:r>
            <a:r>
              <a:rPr lang="nl-NL" sz="2400" b="0" strike="noStrike" spc="-1" dirty="0" err="1">
                <a:solidFill>
                  <a:srgbClr val="000000"/>
                </a:solidFill>
                <a:uFill>
                  <a:solidFill>
                    <a:srgbClr val="FFFFFF"/>
                  </a:solidFill>
                </a:uFill>
                <a:latin typeface="Calibri"/>
              </a:rPr>
              <a:t>umgehen</a:t>
            </a:r>
            <a:r>
              <a:rPr lang="nl-NL" sz="2400" b="0" strike="noStrike" spc="-1" dirty="0">
                <a:solidFill>
                  <a:srgbClr val="000000"/>
                </a:solidFill>
                <a:uFill>
                  <a:solidFill>
                    <a:srgbClr val="FFFFFF"/>
                  </a:solidFill>
                </a:uFill>
                <a:latin typeface="Calibri"/>
              </a:rPr>
              <a:t>.</a:t>
            </a:r>
          </a:p>
          <a:p>
            <a:pPr marL="628650" lvl="1" indent="-323850">
              <a:spcBef>
                <a:spcPts val="6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möchten</a:t>
            </a:r>
            <a:r>
              <a:rPr lang="nl-NL" sz="2400" b="0" strike="noStrike" spc="-1" dirty="0">
                <a:solidFill>
                  <a:srgbClr val="000000"/>
                </a:solidFill>
                <a:uFill>
                  <a:solidFill>
                    <a:srgbClr val="FFFFFF"/>
                  </a:solidFill>
                </a:uFill>
                <a:latin typeface="Calibri"/>
              </a:rPr>
              <a:t>, wie man es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1.4 macht,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das Ende der </a:t>
            </a:r>
            <a:r>
              <a:rPr lang="nl-NL" sz="2400" b="0" strike="noStrike" spc="-1" dirty="0" err="1">
                <a:solidFill>
                  <a:srgbClr val="000000"/>
                </a:solidFill>
                <a:uFill>
                  <a:solidFill>
                    <a:srgbClr val="FFFFFF"/>
                  </a:solidFill>
                </a:uFill>
                <a:latin typeface="Calibri"/>
              </a:rPr>
              <a:t>Präsentation</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Anhang</a:t>
            </a:r>
            <a:r>
              <a:rPr lang="nl-NL" sz="2400" b="0" strike="noStrike" spc="-1" dirty="0">
                <a:solidFill>
                  <a:srgbClr val="000000"/>
                </a:solidFill>
                <a:uFill>
                  <a:solidFill>
                    <a:srgbClr val="FFFFFF"/>
                  </a:solidFill>
                </a:uFill>
                <a:latin typeface="Calibri"/>
              </a:rPr>
              <a:t> A.</a:t>
            </a:r>
          </a:p>
        </p:txBody>
      </p:sp>
      <p:sp>
        <p:nvSpPr>
          <p:cNvPr id="221" name="TextShape 3"/>
          <p:cNvSpPr txBox="1"/>
          <p:nvPr/>
        </p:nvSpPr>
        <p:spPr>
          <a:xfrm>
            <a:off x="8172360" y="4767120"/>
            <a:ext cx="514080" cy="273600"/>
          </a:xfrm>
          <a:prstGeom prst="rect">
            <a:avLst/>
          </a:prstGeom>
          <a:noFill/>
          <a:ln>
            <a:noFill/>
          </a:ln>
        </p:spPr>
        <p:txBody>
          <a:bodyPr anchor="ctr"/>
          <a:lstStyle/>
          <a:p>
            <a:pPr algn="r">
              <a:lnSpc>
                <a:spcPct val="100000"/>
              </a:lnSpc>
            </a:pPr>
            <a:fld id="{7C6C7F5F-C5E6-4BCC-AA64-AE487DCDBC61}" type="slidenum">
              <a:rPr lang="en-GB" sz="1200" b="0" strike="noStrike" spc="-1">
                <a:solidFill>
                  <a:srgbClr val="8B8B8B"/>
                </a:solidFill>
                <a:uFill>
                  <a:solidFill>
                    <a:srgbClr val="FFFFFF"/>
                  </a:solidFill>
                </a:uFill>
                <a:latin typeface="Calibri"/>
              </a:rPr>
              <a:pPr algn="r">
                <a:lnSpc>
                  <a:spcPct val="100000"/>
                </a:lnSpc>
              </a:pPr>
              <a:t>9</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18947</TotalTime>
  <Words>3699</Words>
  <Application>Microsoft Office PowerPoint</Application>
  <PresentationFormat>Diavoorstelling (16:9)</PresentationFormat>
  <Paragraphs>557</Paragraphs>
  <Slides>68</Slides>
  <Notes>56</Notes>
  <HiddenSlides>0</HiddenSlides>
  <MMClips>0</MMClips>
  <ScaleCrop>false</ScaleCrop>
  <HeadingPairs>
    <vt:vector size="4" baseType="variant">
      <vt:variant>
        <vt:lpstr>Thema</vt:lpstr>
      </vt:variant>
      <vt:variant>
        <vt:i4>5</vt:i4>
      </vt:variant>
      <vt:variant>
        <vt:lpstr>Diatitels</vt:lpstr>
      </vt:variant>
      <vt:variant>
        <vt:i4>68</vt:i4>
      </vt:variant>
    </vt:vector>
  </HeadingPairs>
  <TitlesOfParts>
    <vt:vector size="73" baseType="lpstr">
      <vt:lpstr>Office Theme</vt:lpstr>
      <vt:lpstr>Office Theme</vt:lpstr>
      <vt:lpstr>Office Theme</vt:lpstr>
      <vt:lpstr>Office Theme</vt:lpstr>
      <vt:lpstr>Office Theme</vt:lpstr>
      <vt:lpstr>Dia 1</vt:lpstr>
      <vt:lpstr>Dia 2</vt:lpstr>
      <vt:lpstr>Dia 3</vt:lpstr>
      <vt:lpstr>Dia 4</vt:lpstr>
      <vt:lpstr>Dia 5</vt:lpstr>
      <vt:lpstr>Dia 6</vt:lpstr>
      <vt:lpstr>Dia 7</vt:lpstr>
      <vt:lpstr>Dia 8</vt:lpstr>
      <vt:lpstr>Dia 9</vt:lpstr>
      <vt:lpstr>Dia 10</vt:lpstr>
      <vt:lpstr>Dia 11</vt:lpstr>
      <vt:lpstr>Dia 12</vt:lpstr>
      <vt:lpstr>Dia 13</vt:lpstr>
      <vt:lpstr>Dia 14</vt:lpstr>
      <vt:lpstr>Dia 15</vt:lpstr>
      <vt:lpstr>Dia 16</vt:lpstr>
      <vt:lpstr>Dia 17</vt:lpstr>
      <vt:lpstr>Dia 18</vt:lpstr>
      <vt:lpstr>Dia 19</vt:lpstr>
      <vt:lpstr>Dia 20</vt:lpstr>
      <vt:lpstr>Dia 21</vt:lpstr>
      <vt:lpstr>Dia 22</vt:lpstr>
      <vt:lpstr>Dia 23</vt:lpstr>
      <vt:lpstr>Dia 24</vt:lpstr>
      <vt:lpstr>Dia 25</vt:lpstr>
      <vt:lpstr>Dia 26</vt:lpstr>
      <vt:lpstr>Dia 27</vt:lpstr>
      <vt:lpstr>Dia 28</vt:lpstr>
      <vt:lpstr>Dia 29</vt:lpstr>
      <vt:lpstr>Dia 30</vt:lpstr>
      <vt:lpstr>Dia 31</vt:lpstr>
      <vt:lpstr>Dia 32</vt:lpstr>
      <vt:lpstr>Dia 33</vt:lpstr>
      <vt:lpstr>Dia 34</vt:lpstr>
      <vt:lpstr>Dia 35</vt:lpstr>
      <vt:lpstr>Dia 36</vt:lpstr>
      <vt:lpstr>Dia 37</vt:lpstr>
      <vt:lpstr>Dia 38</vt:lpstr>
      <vt:lpstr>Dia 39</vt:lpstr>
      <vt:lpstr>Dia 40</vt:lpstr>
      <vt:lpstr>Dia 41</vt:lpstr>
      <vt:lpstr>Dia 42</vt:lpstr>
      <vt:lpstr>Dia 43</vt:lpstr>
      <vt:lpstr>Dia 44</vt:lpstr>
      <vt:lpstr>Dia 45</vt:lpstr>
      <vt:lpstr>Dia 46</vt:lpstr>
      <vt:lpstr>Dia 47</vt:lpstr>
      <vt:lpstr>Dia 48</vt:lpstr>
      <vt:lpstr>Dia 49</vt:lpstr>
      <vt:lpstr>Dia 50</vt:lpstr>
      <vt:lpstr>Dia 51</vt:lpstr>
      <vt:lpstr>Dia 52</vt:lpstr>
      <vt:lpstr>Dia 53</vt:lpstr>
      <vt:lpstr>Dia 54</vt:lpstr>
      <vt:lpstr>Dia 55</vt:lpstr>
      <vt:lpstr>Dia 56</vt:lpstr>
      <vt:lpstr>Dia 57</vt:lpstr>
      <vt:lpstr>Dia 58</vt:lpstr>
      <vt:lpstr>Dia 59</vt:lpstr>
      <vt:lpstr>Dia 60</vt:lpstr>
      <vt:lpstr>Dia 61</vt:lpstr>
      <vt:lpstr>Dia 62</vt:lpstr>
      <vt:lpstr>Dia 63</vt:lpstr>
      <vt:lpstr>Dia 64</vt:lpstr>
      <vt:lpstr>Dia 65</vt:lpstr>
      <vt:lpstr>Dia 66</vt:lpstr>
      <vt:lpstr>Dia 67</vt:lpstr>
      <vt:lpstr>Dia 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subject/>
  <dc:creator>Hans de Jong</dc:creator>
  <dc:description/>
  <cp:lastModifiedBy>Hans de Jong</cp:lastModifiedBy>
  <cp:revision>608</cp:revision>
  <dcterms:created xsi:type="dcterms:W3CDTF">2016-12-25T05:55:15Z</dcterms:created>
  <dcterms:modified xsi:type="dcterms:W3CDTF">2018-03-31T22:34:34Z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56</vt:i4>
  </property>
  <property fmtid="{D5CDD505-2E9C-101B-9397-08002B2CF9AE}" pid="8" name="PresentationFormat">
    <vt:lpwstr>Diavoorstelling (16:9)</vt:lpwstr>
  </property>
  <property fmtid="{D5CDD505-2E9C-101B-9397-08002B2CF9AE}" pid="9" name="ScaleCrop">
    <vt:bool>false</vt:bool>
  </property>
  <property fmtid="{D5CDD505-2E9C-101B-9397-08002B2CF9AE}" pid="10" name="ShareDoc">
    <vt:bool>false</vt:bool>
  </property>
  <property fmtid="{D5CDD505-2E9C-101B-9397-08002B2CF9AE}" pid="11" name="Slides">
    <vt:i4>67</vt:i4>
  </property>
</Properties>
</file>